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7" r:id="rId5"/>
    <p:sldId id="260" r:id="rId6"/>
    <p:sldId id="269" r:id="rId7"/>
    <p:sldId id="278" r:id="rId8"/>
    <p:sldId id="265" r:id="rId9"/>
    <p:sldId id="266" r:id="rId10"/>
    <p:sldId id="285" r:id="rId11"/>
    <p:sldId id="280" r:id="rId12"/>
    <p:sldId id="286" r:id="rId13"/>
    <p:sldId id="267" r:id="rId14"/>
    <p:sldId id="282" r:id="rId15"/>
    <p:sldId id="287" r:id="rId16"/>
    <p:sldId id="273" r:id="rId17"/>
    <p:sldId id="274" r:id="rId18"/>
    <p:sldId id="272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6228"/>
    <a:srgbClr val="EFEFEF"/>
    <a:srgbClr val="77933C"/>
    <a:srgbClr val="1D252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53" autoAdjust="0"/>
    <p:restoredTop sz="86413" autoAdjust="0"/>
  </p:normalViewPr>
  <p:slideViewPr>
    <p:cSldViewPr>
      <p:cViewPr varScale="1">
        <p:scale>
          <a:sx n="63" d="100"/>
          <a:sy n="63" d="100"/>
        </p:scale>
        <p:origin x="-15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A1C47-B993-4FE4-A030-15E2D892EC82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FCC82-6AA9-41D2-865F-4C4E1DFB63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2883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CC82-6AA9-41D2-865F-4C4E1DFB63D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CC82-6AA9-41D2-865F-4C4E1DFB63D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345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CC82-6AA9-41D2-865F-4C4E1DFB63D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019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093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921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175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09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620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302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629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538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arallelogram 4"/>
          <p:cNvSpPr/>
          <p:nvPr userDrawn="1"/>
        </p:nvSpPr>
        <p:spPr>
          <a:xfrm flipH="1">
            <a:off x="152400" y="127884"/>
            <a:ext cx="365760" cy="137160"/>
          </a:xfrm>
          <a:prstGeom prst="parallelogram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flipH="1">
            <a:off x="555171" y="127884"/>
            <a:ext cx="365760" cy="137160"/>
          </a:xfrm>
          <a:prstGeom prst="parallelogram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flipH="1">
            <a:off x="957942" y="127884"/>
            <a:ext cx="365760" cy="137160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 userDrawn="1"/>
        </p:nvSpPr>
        <p:spPr>
          <a:xfrm flipH="1">
            <a:off x="1360713" y="127884"/>
            <a:ext cx="365760" cy="137160"/>
          </a:xfrm>
          <a:prstGeom prst="parallelogram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/>
          <p:cNvSpPr/>
          <p:nvPr userDrawn="1"/>
        </p:nvSpPr>
        <p:spPr>
          <a:xfrm flipH="1">
            <a:off x="1763484" y="127884"/>
            <a:ext cx="365760" cy="137160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 userDrawn="1"/>
        </p:nvSpPr>
        <p:spPr>
          <a:xfrm flipH="1">
            <a:off x="2166255" y="127884"/>
            <a:ext cx="365760" cy="137160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 userDrawn="1"/>
        </p:nvSpPr>
        <p:spPr>
          <a:xfrm flipH="1">
            <a:off x="2569026" y="127884"/>
            <a:ext cx="365760" cy="137160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 userDrawn="1"/>
        </p:nvSpPr>
        <p:spPr>
          <a:xfrm flipH="1">
            <a:off x="2971800" y="127884"/>
            <a:ext cx="365760" cy="137160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 flipH="1">
            <a:off x="7445829" y="6579704"/>
            <a:ext cx="365760" cy="137160"/>
          </a:xfrm>
          <a:prstGeom prst="parallelogram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 flipH="1">
            <a:off x="7848600" y="6579704"/>
            <a:ext cx="365760" cy="137160"/>
          </a:xfrm>
          <a:prstGeom prst="parallelogram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 flipH="1">
            <a:off x="8251371" y="6579704"/>
            <a:ext cx="365760" cy="137160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 userDrawn="1"/>
        </p:nvSpPr>
        <p:spPr>
          <a:xfrm flipH="1">
            <a:off x="8654142" y="6579704"/>
            <a:ext cx="365760" cy="137160"/>
          </a:xfrm>
          <a:prstGeom prst="parallelogram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027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153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229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1"/>
            </a:gs>
            <a:gs pos="60000">
              <a:schemeClr val="accent3">
                <a:lumMod val="75000"/>
              </a:schemeClr>
            </a:gs>
            <a:gs pos="0">
              <a:schemeClr val="accent3">
                <a:lumMod val="5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A4DA6-F235-465B-BD0E-E2DEBCD57B1D}" type="datetimeFigureOut">
              <a:rPr lang="en-US" smtClean="0"/>
              <a:pPr/>
              <a:t>9/23/2017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058B2-4258-4C70-A4D6-9360FF79D5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9636" y="86140"/>
            <a:ext cx="8991600" cy="6705600"/>
          </a:xfrm>
          <a:prstGeom prst="rect">
            <a:avLst/>
          </a:prstGeom>
          <a:gradFill flip="none" rotWithShape="1">
            <a:gsLst>
              <a:gs pos="37000">
                <a:schemeClr val="bg1">
                  <a:lumMod val="87000"/>
                </a:schemeClr>
              </a:gs>
              <a:gs pos="60000">
                <a:schemeClr val="bg1">
                  <a:lumMod val="95000"/>
                </a:schemeClr>
              </a:gs>
              <a:gs pos="0">
                <a:schemeClr val="bg1">
                  <a:lumMod val="93000"/>
                  <a:lumOff val="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593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gif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abir12khan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954314"/>
            <a:ext cx="8763000" cy="15602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3000">
                <a:schemeClr val="accent3">
                  <a:lumMod val="44000"/>
                  <a:lumOff val="56000"/>
                </a:schemeClr>
              </a:gs>
              <a:gs pos="45000">
                <a:schemeClr val="accent3">
                  <a:lumMod val="42000"/>
                  <a:lumOff val="58000"/>
                </a:schemeClr>
              </a:gs>
              <a:gs pos="99167">
                <a:schemeClr val="bg1">
                  <a:alpha val="0"/>
                </a:schemeClr>
              </a:gs>
              <a:gs pos="7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644604"/>
            <a:ext cx="153760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>
                <a:solidFill>
                  <a:prstClr val="black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স্বা</a:t>
            </a:r>
            <a:endParaRPr lang="en-US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2217" y="644630"/>
            <a:ext cx="100059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prstClr val="black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গ</a:t>
            </a:r>
            <a:endParaRPr lang="en-US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2792" y="644602"/>
            <a:ext cx="118173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prstClr val="black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ত</a:t>
            </a:r>
            <a:endParaRPr lang="en-US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34526" y="644601"/>
            <a:ext cx="109356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800" b="1" dirty="0">
                <a:solidFill>
                  <a:prstClr val="black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13335" y="954314"/>
            <a:ext cx="9144000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3335" y="2514600"/>
            <a:ext cx="9144000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410189" y="3764162"/>
            <a:ext cx="3510237" cy="2587953"/>
            <a:chOff x="1374439" y="4143739"/>
            <a:chExt cx="3510237" cy="2587953"/>
          </a:xfrm>
        </p:grpSpPr>
        <p:grpSp>
          <p:nvGrpSpPr>
            <p:cNvPr id="13" name="Group 12"/>
            <p:cNvGrpSpPr/>
            <p:nvPr/>
          </p:nvGrpSpPr>
          <p:grpSpPr>
            <a:xfrm rot="19634136">
              <a:off x="1374439" y="4217744"/>
              <a:ext cx="1495556" cy="1092406"/>
              <a:chOff x="1314951" y="4063683"/>
              <a:chExt cx="1495556" cy="1092406"/>
            </a:xfrm>
          </p:grpSpPr>
          <p:sp>
            <p:nvSpPr>
              <p:cNvPr id="22" name="Teardrop 21"/>
              <p:cNvSpPr/>
              <p:nvPr/>
            </p:nvSpPr>
            <p:spPr>
              <a:xfrm>
                <a:off x="1889148" y="4151125"/>
                <a:ext cx="921359" cy="914400"/>
              </a:xfrm>
              <a:prstGeom prst="teardrop">
                <a:avLst>
                  <a:gd name="adj" fmla="val 169883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ardrop 22"/>
              <p:cNvSpPr/>
              <p:nvPr/>
            </p:nvSpPr>
            <p:spPr>
              <a:xfrm>
                <a:off x="1689151" y="4093663"/>
                <a:ext cx="921359" cy="914400"/>
              </a:xfrm>
              <a:prstGeom prst="teardrop">
                <a:avLst>
                  <a:gd name="adj" fmla="val 169883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ardrop 23"/>
              <p:cNvSpPr/>
              <p:nvPr/>
            </p:nvSpPr>
            <p:spPr>
              <a:xfrm flipH="1">
                <a:off x="1314951" y="4151125"/>
                <a:ext cx="921359" cy="914400"/>
              </a:xfrm>
              <a:prstGeom prst="teardrop">
                <a:avLst>
                  <a:gd name="adj" fmla="val 169883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ardrop 24"/>
              <p:cNvSpPr/>
              <p:nvPr/>
            </p:nvSpPr>
            <p:spPr>
              <a:xfrm flipH="1">
                <a:off x="1638329" y="4063683"/>
                <a:ext cx="921359" cy="914400"/>
              </a:xfrm>
              <a:prstGeom prst="teardrop">
                <a:avLst>
                  <a:gd name="adj" fmla="val 169883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ardrop 25"/>
              <p:cNvSpPr/>
              <p:nvPr/>
            </p:nvSpPr>
            <p:spPr>
              <a:xfrm rot="19059303">
                <a:off x="1623071" y="4123643"/>
                <a:ext cx="921359" cy="914400"/>
              </a:xfrm>
              <a:prstGeom prst="teardrop">
                <a:avLst>
                  <a:gd name="adj" fmla="val 16988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623070" y="4974961"/>
                <a:ext cx="921359" cy="181128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389120" y="4143739"/>
              <a:ext cx="1495556" cy="1092406"/>
              <a:chOff x="1314951" y="4063683"/>
              <a:chExt cx="1495556" cy="1092406"/>
            </a:xfrm>
          </p:grpSpPr>
          <p:sp>
            <p:nvSpPr>
              <p:cNvPr id="16" name="Teardrop 15"/>
              <p:cNvSpPr/>
              <p:nvPr/>
            </p:nvSpPr>
            <p:spPr>
              <a:xfrm>
                <a:off x="1889148" y="4151125"/>
                <a:ext cx="921359" cy="914400"/>
              </a:xfrm>
              <a:prstGeom prst="teardrop">
                <a:avLst>
                  <a:gd name="adj" fmla="val 169883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ardrop 16"/>
              <p:cNvSpPr/>
              <p:nvPr/>
            </p:nvSpPr>
            <p:spPr>
              <a:xfrm>
                <a:off x="1689151" y="4093663"/>
                <a:ext cx="921359" cy="914400"/>
              </a:xfrm>
              <a:prstGeom prst="teardrop">
                <a:avLst>
                  <a:gd name="adj" fmla="val 169883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ardrop 17"/>
              <p:cNvSpPr/>
              <p:nvPr/>
            </p:nvSpPr>
            <p:spPr>
              <a:xfrm flipH="1">
                <a:off x="1314951" y="4151125"/>
                <a:ext cx="921359" cy="914400"/>
              </a:xfrm>
              <a:prstGeom prst="teardrop">
                <a:avLst>
                  <a:gd name="adj" fmla="val 169883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ardrop 18"/>
              <p:cNvSpPr/>
              <p:nvPr/>
            </p:nvSpPr>
            <p:spPr>
              <a:xfrm flipH="1">
                <a:off x="1638329" y="4063683"/>
                <a:ext cx="921359" cy="914400"/>
              </a:xfrm>
              <a:prstGeom prst="teardrop">
                <a:avLst>
                  <a:gd name="adj" fmla="val 169883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ardrop 19"/>
              <p:cNvSpPr/>
              <p:nvPr/>
            </p:nvSpPr>
            <p:spPr>
              <a:xfrm rot="19059303">
                <a:off x="1623071" y="4123643"/>
                <a:ext cx="921359" cy="914400"/>
              </a:xfrm>
              <a:prstGeom prst="teardrop">
                <a:avLst>
                  <a:gd name="adj" fmla="val 16988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623070" y="4974961"/>
                <a:ext cx="921359" cy="181128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Freeform 14"/>
            <p:cNvSpPr/>
            <p:nvPr/>
          </p:nvSpPr>
          <p:spPr>
            <a:xfrm>
              <a:off x="2398426" y="5126635"/>
              <a:ext cx="1843790" cy="1605057"/>
            </a:xfrm>
            <a:custGeom>
              <a:avLst/>
              <a:gdLst>
                <a:gd name="connsiteX0" fmla="*/ 0 w 1843790"/>
                <a:gd name="connsiteY0" fmla="*/ 29980 h 1648940"/>
                <a:gd name="connsiteX1" fmla="*/ 1019331 w 1843790"/>
                <a:gd name="connsiteY1" fmla="*/ 1648918 h 1648940"/>
                <a:gd name="connsiteX2" fmla="*/ 1843790 w 1843790"/>
                <a:gd name="connsiteY2" fmla="*/ 0 h 1648940"/>
                <a:gd name="connsiteX0" fmla="*/ 0 w 1843790"/>
                <a:gd name="connsiteY0" fmla="*/ 29980 h 1603971"/>
                <a:gd name="connsiteX1" fmla="*/ 1109272 w 1843790"/>
                <a:gd name="connsiteY1" fmla="*/ 1603947 h 1603971"/>
                <a:gd name="connsiteX2" fmla="*/ 1843790 w 1843790"/>
                <a:gd name="connsiteY2" fmla="*/ 0 h 1603971"/>
                <a:gd name="connsiteX0" fmla="*/ 0 w 1843790"/>
                <a:gd name="connsiteY0" fmla="*/ 29980 h 1605057"/>
                <a:gd name="connsiteX1" fmla="*/ 1109272 w 1843790"/>
                <a:gd name="connsiteY1" fmla="*/ 1603947 h 1605057"/>
                <a:gd name="connsiteX2" fmla="*/ 1843790 w 1843790"/>
                <a:gd name="connsiteY2" fmla="*/ 0 h 16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3790" h="1605057">
                  <a:moveTo>
                    <a:pt x="0" y="29980"/>
                  </a:moveTo>
                  <a:cubicBezTo>
                    <a:pt x="356016" y="841947"/>
                    <a:pt x="202367" y="1638925"/>
                    <a:pt x="1109272" y="1603947"/>
                  </a:cubicBezTo>
                  <a:cubicBezTo>
                    <a:pt x="2016177" y="1568969"/>
                    <a:pt x="1693888" y="267324"/>
                    <a:pt x="1843790" y="0"/>
                  </a:cubicBezTo>
                </a:path>
              </a:pathLst>
            </a:cu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90784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3582" y="1187030"/>
            <a:ext cx="3474551" cy="2165770"/>
          </a:xfrm>
          <a:prstGeom prst="rect">
            <a:avLst/>
          </a:prstGeom>
          <a:blipFill>
            <a:blip r:embed="rId2"/>
            <a:srcRect/>
            <a:stretch>
              <a:fillRect l="-3000" r="-3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914402" y="1187030"/>
            <a:ext cx="3474550" cy="2165770"/>
          </a:xfrm>
          <a:prstGeom prst="rect">
            <a:avLst/>
          </a:prstGeom>
          <a:blipFill>
            <a:blip r:embed="rId3"/>
            <a:srcRect/>
            <a:stretch>
              <a:fillRect t="-1000" b="-1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914400" y="5867400"/>
            <a:ext cx="7350274" cy="606891"/>
          </a:xfrm>
          <a:custGeom>
            <a:avLst/>
            <a:gdLst>
              <a:gd name="connsiteX0" fmla="*/ 0 w 2106056"/>
              <a:gd name="connsiteY0" fmla="*/ 0 h 506120"/>
              <a:gd name="connsiteX1" fmla="*/ 2106056 w 2106056"/>
              <a:gd name="connsiteY1" fmla="*/ 0 h 506120"/>
              <a:gd name="connsiteX2" fmla="*/ 2106056 w 2106056"/>
              <a:gd name="connsiteY2" fmla="*/ 506120 h 506120"/>
              <a:gd name="connsiteX3" fmla="*/ 0 w 2106056"/>
              <a:gd name="connsiteY3" fmla="*/ 506120 h 506120"/>
              <a:gd name="connsiteX4" fmla="*/ 0 w 2106056"/>
              <a:gd name="connsiteY4" fmla="*/ 0 h 50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6056" h="506120">
                <a:moveTo>
                  <a:pt x="0" y="0"/>
                </a:moveTo>
                <a:lnTo>
                  <a:pt x="2106056" y="0"/>
                </a:lnTo>
                <a:lnTo>
                  <a:pt x="2106056" y="506120"/>
                </a:lnTo>
                <a:lnTo>
                  <a:pt x="0" y="50612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ব্যান্ডউইডথ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বুঝায়</a:t>
            </a:r>
            <a:endParaRPr lang="en-US" sz="32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7475668-C7FA-4E44-BC57-3114EBB3A07D}"/>
              </a:ext>
            </a:extLst>
          </p:cNvPr>
          <p:cNvSpPr txBox="1"/>
          <p:nvPr/>
        </p:nvSpPr>
        <p:spPr>
          <a:xfrm>
            <a:off x="1707866" y="366285"/>
            <a:ext cx="5931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নীচের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সহকারে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দেখ</a:t>
            </a:r>
            <a:endParaRPr lang="en-US" sz="36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54613151-5188-4919-91C0-1044BD208675}"/>
              </a:ext>
            </a:extLst>
          </p:cNvPr>
          <p:cNvCxnSpPr>
            <a:cxnSpLocks/>
          </p:cNvCxnSpPr>
          <p:nvPr/>
        </p:nvCxnSpPr>
        <p:spPr>
          <a:xfrm>
            <a:off x="914400" y="990600"/>
            <a:ext cx="735027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6FED623-E459-484B-948D-65CFEF456BF6}"/>
              </a:ext>
            </a:extLst>
          </p:cNvPr>
          <p:cNvSpPr/>
          <p:nvPr/>
        </p:nvSpPr>
        <p:spPr>
          <a:xfrm>
            <a:off x="4673582" y="3557465"/>
            <a:ext cx="3474551" cy="2165770"/>
          </a:xfrm>
          <a:prstGeom prst="rect">
            <a:avLst/>
          </a:prstGeom>
          <a:blipFill>
            <a:blip r:embed="rId4"/>
            <a:srcRect/>
            <a:stretch>
              <a:fillRect l="-6000" r="-6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angle 3"/>
          <p:cNvSpPr/>
          <p:nvPr/>
        </p:nvSpPr>
        <p:spPr>
          <a:xfrm>
            <a:off x="914401" y="3549230"/>
            <a:ext cx="3474551" cy="2165770"/>
          </a:xfrm>
          <a:prstGeom prst="rect">
            <a:avLst/>
          </a:prstGeom>
          <a:blipFill>
            <a:blip r:embed="rId5"/>
            <a:srcRect/>
            <a:stretch>
              <a:fillRect l="-6000" r="-6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6FED623-E459-484B-948D-65CFEF456BF6}"/>
              </a:ext>
            </a:extLst>
          </p:cNvPr>
          <p:cNvSpPr/>
          <p:nvPr/>
        </p:nvSpPr>
        <p:spPr>
          <a:xfrm>
            <a:off x="4679732" y="3546602"/>
            <a:ext cx="3474551" cy="2165770"/>
          </a:xfrm>
          <a:prstGeom prst="rect">
            <a:avLst/>
          </a:prstGeom>
          <a:blipFill>
            <a:blip r:embed="rId6"/>
            <a:srcRect/>
            <a:stretch>
              <a:fillRect l="-6000" r="-6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ctangle 18"/>
          <p:cNvSpPr/>
          <p:nvPr/>
        </p:nvSpPr>
        <p:spPr>
          <a:xfrm>
            <a:off x="4673580" y="1187029"/>
            <a:ext cx="3474551" cy="2165770"/>
          </a:xfrm>
          <a:prstGeom prst="rect">
            <a:avLst/>
          </a:prstGeom>
          <a:blipFill>
            <a:blip r:embed="rId7"/>
            <a:srcRect/>
            <a:stretch>
              <a:fillRect l="-3000" r="-3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/>
          <p:cNvSpPr/>
          <p:nvPr/>
        </p:nvSpPr>
        <p:spPr>
          <a:xfrm>
            <a:off x="914400" y="1202795"/>
            <a:ext cx="3474550" cy="2165770"/>
          </a:xfrm>
          <a:prstGeom prst="rect">
            <a:avLst/>
          </a:prstGeom>
          <a:blipFill>
            <a:blip r:embed="rId8"/>
            <a:srcRect/>
            <a:stretch>
              <a:fillRect t="-1000" b="-1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7939EE6-0AD8-4714-93AE-5E80FEAB3544}"/>
              </a:ext>
            </a:extLst>
          </p:cNvPr>
          <p:cNvGrpSpPr/>
          <p:nvPr/>
        </p:nvGrpSpPr>
        <p:grpSpPr>
          <a:xfrm>
            <a:off x="914400" y="3549230"/>
            <a:ext cx="3474551" cy="2165770"/>
            <a:chOff x="1041419" y="3549230"/>
            <a:chExt cx="3474551" cy="2165770"/>
          </a:xfrm>
        </p:grpSpPr>
        <p:sp>
          <p:nvSpPr>
            <p:cNvPr id="21" name="Rectangle 20"/>
            <p:cNvSpPr/>
            <p:nvPr/>
          </p:nvSpPr>
          <p:spPr>
            <a:xfrm>
              <a:off x="1041419" y="3549230"/>
              <a:ext cx="3474551" cy="2165770"/>
            </a:xfrm>
            <a:prstGeom prst="rect">
              <a:avLst/>
            </a:prstGeom>
            <a:blipFill>
              <a:blip r:embed="rId9"/>
              <a:srcRect/>
              <a:stretch>
                <a:fillRect l="-6000" r="-6000"/>
              </a:stretch>
            </a:blip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19F8629E-6E77-42C8-BECB-0E65D292B43F}"/>
                </a:ext>
              </a:extLst>
            </p:cNvPr>
            <p:cNvSpPr/>
            <p:nvPr/>
          </p:nvSpPr>
          <p:spPr>
            <a:xfrm>
              <a:off x="2016694" y="3950368"/>
              <a:ext cx="1524000" cy="336971"/>
            </a:xfrm>
            <a:prstGeom prst="rect">
              <a:avLst/>
            </a:prstGeom>
            <a:solidFill>
              <a:srgbClr val="1D2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downloading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95AD24D-E087-4157-B2D9-EAFE646F3D46}"/>
              </a:ext>
            </a:extLst>
          </p:cNvPr>
          <p:cNvGrpSpPr/>
          <p:nvPr/>
        </p:nvGrpSpPr>
        <p:grpSpPr>
          <a:xfrm>
            <a:off x="922285" y="1202795"/>
            <a:ext cx="7233733" cy="4558219"/>
            <a:chOff x="914400" y="1187030"/>
            <a:chExt cx="7350274" cy="4558219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FA38AA75-EB7E-4195-AD41-395FBED2B9B0}"/>
                </a:ext>
              </a:extLst>
            </p:cNvPr>
            <p:cNvSpPr/>
            <p:nvPr/>
          </p:nvSpPr>
          <p:spPr>
            <a:xfrm>
              <a:off x="914400" y="1187030"/>
              <a:ext cx="7350274" cy="4558219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83982" y="2032989"/>
              <a:ext cx="5211109" cy="3048952"/>
            </a:xfrm>
            <a:prstGeom prst="rect">
              <a:avLst/>
            </a:prstGeom>
            <a:blipFill>
              <a:blip r:embed="rId10"/>
              <a:srcRect/>
              <a:stretch>
                <a:fillRect l="-4000" r="-4000"/>
              </a:stretch>
            </a:blipFill>
            <a:ln w="76200" cap="flat">
              <a:solidFill>
                <a:srgbClr val="FF0000"/>
              </a:solidFill>
              <a:miter lim="800000"/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7" name="Arrow: Pentagon 16">
            <a:extLst>
              <a:ext uri="{FF2B5EF4-FFF2-40B4-BE49-F238E27FC236}">
                <a16:creationId xmlns="" xmlns:a16="http://schemas.microsoft.com/office/drawing/2014/main" id="{FC777EC0-E3F1-4A09-B523-210280FFF614}"/>
              </a:ext>
            </a:extLst>
          </p:cNvPr>
          <p:cNvSpPr/>
          <p:nvPr/>
        </p:nvSpPr>
        <p:spPr>
          <a:xfrm>
            <a:off x="84123" y="1828800"/>
            <a:ext cx="1744677" cy="698375"/>
          </a:xfrm>
          <a:prstGeom prst="rightArrow">
            <a:avLst>
              <a:gd name="adj1" fmla="val 68059"/>
              <a:gd name="adj2" fmla="val 47742"/>
            </a:avLst>
          </a:prstGeom>
          <a:ln/>
          <a:effectLst>
            <a:outerShdw blurRad="50800" dist="38100" dir="1200000" sx="106000" sy="106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ী</a:t>
            </a:r>
            <a:r>
              <a:rPr lang="as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as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</a:p>
        </p:txBody>
      </p:sp>
      <p:sp>
        <p:nvSpPr>
          <p:cNvPr id="14" name="Arrow: Pentagon 16">
            <a:extLst>
              <a:ext uri="{FF2B5EF4-FFF2-40B4-BE49-F238E27FC236}">
                <a16:creationId xmlns="" xmlns:a16="http://schemas.microsoft.com/office/drawing/2014/main" id="{FC777EC0-E3F1-4A09-B523-210280FFF614}"/>
              </a:ext>
            </a:extLst>
          </p:cNvPr>
          <p:cNvSpPr/>
          <p:nvPr/>
        </p:nvSpPr>
        <p:spPr>
          <a:xfrm>
            <a:off x="81496" y="4343400"/>
            <a:ext cx="1823504" cy="698375"/>
          </a:xfrm>
          <a:prstGeom prst="rightArrow">
            <a:avLst>
              <a:gd name="adj1" fmla="val 68059"/>
              <a:gd name="adj2" fmla="val 47742"/>
            </a:avLst>
          </a:prstGeom>
          <a:ln/>
          <a:effectLst>
            <a:outerShdw blurRad="50800" dist="38100" dir="1200000" sx="106000" sy="106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দ্রুতগতি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22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00600" y="3604897"/>
            <a:ext cx="3591091" cy="2165770"/>
          </a:xfrm>
          <a:prstGeom prst="rect">
            <a:avLst/>
          </a:prstGeom>
          <a:blipFill>
            <a:blip r:embed="rId2"/>
            <a:srcRect/>
            <a:stretch>
              <a:fillRect l="-6000" r="-6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4800600" y="1187030"/>
            <a:ext cx="3591092" cy="2165770"/>
          </a:xfrm>
          <a:prstGeom prst="rect">
            <a:avLst/>
          </a:prstGeom>
          <a:blipFill>
            <a:blip r:embed="rId3"/>
            <a:srcRect/>
            <a:stretch>
              <a:fillRect l="-3000" r="-3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838200" y="1187030"/>
            <a:ext cx="3425004" cy="2089570"/>
          </a:xfrm>
          <a:prstGeom prst="rect">
            <a:avLst/>
          </a:prstGeom>
          <a:blipFill>
            <a:blip r:embed="rId4"/>
            <a:srcRect/>
            <a:stretch>
              <a:fillRect t="-1000" b="-1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/>
          <p:nvPr/>
        </p:nvSpPr>
        <p:spPr>
          <a:xfrm>
            <a:off x="838199" y="3611140"/>
            <a:ext cx="3425005" cy="2165770"/>
          </a:xfrm>
          <a:prstGeom prst="rect">
            <a:avLst/>
          </a:prstGeom>
          <a:blipFill>
            <a:blip r:embed="rId5"/>
            <a:srcRect/>
            <a:stretch>
              <a:fillRect l="-4000" r="-4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640250" y="5791200"/>
            <a:ext cx="7751442" cy="762000"/>
          </a:xfrm>
          <a:custGeom>
            <a:avLst/>
            <a:gdLst>
              <a:gd name="connsiteX0" fmla="*/ 0 w 2106056"/>
              <a:gd name="connsiteY0" fmla="*/ 0 h 506120"/>
              <a:gd name="connsiteX1" fmla="*/ 2106056 w 2106056"/>
              <a:gd name="connsiteY1" fmla="*/ 0 h 506120"/>
              <a:gd name="connsiteX2" fmla="*/ 2106056 w 2106056"/>
              <a:gd name="connsiteY2" fmla="*/ 506120 h 506120"/>
              <a:gd name="connsiteX3" fmla="*/ 0 w 2106056"/>
              <a:gd name="connsiteY3" fmla="*/ 506120 h 506120"/>
              <a:gd name="connsiteX4" fmla="*/ 0 w 2106056"/>
              <a:gd name="connsiteY4" fmla="*/ 0 h 50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6056" h="506120">
                <a:moveTo>
                  <a:pt x="0" y="0"/>
                </a:moveTo>
                <a:lnTo>
                  <a:pt x="2106056" y="0"/>
                </a:lnTo>
                <a:lnTo>
                  <a:pt x="2106056" y="506120"/>
                </a:lnTo>
                <a:lnTo>
                  <a:pt x="0" y="50612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ইন্টারনেটে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ভাবে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সংক্রান্ত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খুঁজা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হচ্ছে</a:t>
            </a:r>
            <a:endParaRPr lang="en-US" sz="28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459898-EFD7-4F67-99A1-E8B7863930CF}"/>
              </a:ext>
            </a:extLst>
          </p:cNvPr>
          <p:cNvSpPr txBox="1"/>
          <p:nvPr/>
        </p:nvSpPr>
        <p:spPr>
          <a:xfrm>
            <a:off x="1550255" y="268069"/>
            <a:ext cx="5931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নীচের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সহকারে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দেখ</a:t>
            </a:r>
            <a:endParaRPr lang="en-US" sz="36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A147F97-D7F0-469D-882E-F2A1BA39072F}"/>
              </a:ext>
            </a:extLst>
          </p:cNvPr>
          <p:cNvCxnSpPr>
            <a:cxnSpLocks/>
          </p:cNvCxnSpPr>
          <p:nvPr/>
        </p:nvCxnSpPr>
        <p:spPr>
          <a:xfrm>
            <a:off x="640248" y="914400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838200" y="2802992"/>
            <a:ext cx="7553491" cy="600428"/>
          </a:xfrm>
          <a:prstGeom prst="rect">
            <a:avLst/>
          </a:prstGeom>
          <a:solidFill>
            <a:srgbClr val="4F6228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শিক্ষার্থী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ইন্টারনেটে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রেজাল্ট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খুঁজছে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2113" y="4800600"/>
            <a:ext cx="7719579" cy="990600"/>
          </a:xfrm>
          <a:prstGeom prst="rect">
            <a:avLst/>
          </a:prstGeom>
          <a:solidFill>
            <a:srgbClr val="4F6228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পড়ার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বিষয়ে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ইন্টারনেটে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খুঁজছে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C166848-7B15-4B46-92A2-64FB737BFD66}"/>
              </a:ext>
            </a:extLst>
          </p:cNvPr>
          <p:cNvGrpSpPr/>
          <p:nvPr/>
        </p:nvGrpSpPr>
        <p:grpSpPr>
          <a:xfrm>
            <a:off x="838200" y="914400"/>
            <a:ext cx="7543800" cy="4114800"/>
            <a:chOff x="-1678124" y="-1468642"/>
            <a:chExt cx="7350274" cy="455821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980A5CE-4E37-42A4-966A-59BE815E22FC}"/>
                </a:ext>
              </a:extLst>
            </p:cNvPr>
            <p:cNvSpPr/>
            <p:nvPr/>
          </p:nvSpPr>
          <p:spPr>
            <a:xfrm>
              <a:off x="-1678124" y="-1468642"/>
              <a:ext cx="7350274" cy="4558219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26805DC6-B90D-47D2-AD67-4CBBDBA0E222}"/>
                </a:ext>
              </a:extLst>
            </p:cNvPr>
            <p:cNvSpPr/>
            <p:nvPr/>
          </p:nvSpPr>
          <p:spPr>
            <a:xfrm>
              <a:off x="-734914" y="-800631"/>
              <a:ext cx="5211109" cy="3048952"/>
            </a:xfrm>
            <a:prstGeom prst="rect">
              <a:avLst/>
            </a:prstGeom>
            <a:blipFill>
              <a:blip r:embed="rId6"/>
              <a:srcRect/>
              <a:stretch>
                <a:fillRect l="-4000" r="-4000"/>
              </a:stretch>
            </a:blipFill>
            <a:ln w="76200" cap="flat">
              <a:solidFill>
                <a:srgbClr val="FF0000"/>
              </a:solidFill>
              <a:miter lim="800000"/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xmlns="" val="76820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00600" y="3701630"/>
            <a:ext cx="3591092" cy="2117028"/>
          </a:xfrm>
          <a:prstGeom prst="rect">
            <a:avLst/>
          </a:prstGeom>
          <a:blipFill>
            <a:blip r:embed="rId2"/>
            <a:srcRect/>
            <a:stretch>
              <a:fillRect l="-6000" r="-6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4800600" y="1187030"/>
            <a:ext cx="3591092" cy="2165770"/>
          </a:xfrm>
          <a:prstGeom prst="rect">
            <a:avLst/>
          </a:prstGeom>
          <a:blipFill>
            <a:blip r:embed="rId3"/>
            <a:srcRect/>
            <a:stretch>
              <a:fillRect l="-3000" r="-3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640250" y="1187030"/>
            <a:ext cx="3622957" cy="2075841"/>
          </a:xfrm>
          <a:prstGeom prst="rect">
            <a:avLst/>
          </a:prstGeom>
          <a:blipFill>
            <a:blip r:embed="rId4"/>
            <a:srcRect/>
            <a:stretch>
              <a:fillRect t="-1000" b="-1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/>
          <p:nvPr/>
        </p:nvSpPr>
        <p:spPr>
          <a:xfrm>
            <a:off x="672115" y="3652888"/>
            <a:ext cx="3591092" cy="2165770"/>
          </a:xfrm>
          <a:prstGeom prst="rect">
            <a:avLst/>
          </a:prstGeom>
          <a:blipFill>
            <a:blip r:embed="rId5" cstate="print"/>
            <a:srcRect/>
            <a:stretch>
              <a:fillRect l="-4000" r="-4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640250" y="5715000"/>
            <a:ext cx="7751442" cy="759291"/>
          </a:xfrm>
          <a:custGeom>
            <a:avLst/>
            <a:gdLst>
              <a:gd name="connsiteX0" fmla="*/ 0 w 2106056"/>
              <a:gd name="connsiteY0" fmla="*/ 0 h 506120"/>
              <a:gd name="connsiteX1" fmla="*/ 2106056 w 2106056"/>
              <a:gd name="connsiteY1" fmla="*/ 0 h 506120"/>
              <a:gd name="connsiteX2" fmla="*/ 2106056 w 2106056"/>
              <a:gd name="connsiteY2" fmla="*/ 506120 h 506120"/>
              <a:gd name="connsiteX3" fmla="*/ 0 w 2106056"/>
              <a:gd name="connsiteY3" fmla="*/ 506120 h 506120"/>
              <a:gd name="connsiteX4" fmla="*/ 0 w 2106056"/>
              <a:gd name="connsiteY4" fmla="*/ 0 h 50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6056" h="506120">
                <a:moveTo>
                  <a:pt x="0" y="0"/>
                </a:moveTo>
                <a:lnTo>
                  <a:pt x="2106056" y="0"/>
                </a:lnTo>
                <a:lnTo>
                  <a:pt x="2106056" y="506120"/>
                </a:lnTo>
                <a:lnTo>
                  <a:pt x="0" y="50612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ইন্টারনেটে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খুঁজার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সার্চ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ইঞ্জিন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</a:t>
            </a:r>
            <a:endParaRPr lang="en-US" sz="28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459898-EFD7-4F67-99A1-E8B7863930CF}"/>
              </a:ext>
            </a:extLst>
          </p:cNvPr>
          <p:cNvSpPr txBox="1"/>
          <p:nvPr/>
        </p:nvSpPr>
        <p:spPr>
          <a:xfrm>
            <a:off x="1550255" y="268069"/>
            <a:ext cx="5931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নীচের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সহকারে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দেখ</a:t>
            </a:r>
            <a:endParaRPr lang="en-US" sz="36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A147F97-D7F0-469D-882E-F2A1BA39072F}"/>
              </a:ext>
            </a:extLst>
          </p:cNvPr>
          <p:cNvCxnSpPr>
            <a:cxnSpLocks/>
          </p:cNvCxnSpPr>
          <p:nvPr/>
        </p:nvCxnSpPr>
        <p:spPr>
          <a:xfrm>
            <a:off x="640248" y="914400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C166848-7B15-4B46-92A2-64FB737BFD66}"/>
              </a:ext>
            </a:extLst>
          </p:cNvPr>
          <p:cNvGrpSpPr/>
          <p:nvPr/>
        </p:nvGrpSpPr>
        <p:grpSpPr>
          <a:xfrm>
            <a:off x="640248" y="914400"/>
            <a:ext cx="7751442" cy="4572000"/>
            <a:chOff x="-1691155" y="-1202333"/>
            <a:chExt cx="7350274" cy="455821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980A5CE-4E37-42A4-966A-59BE815E22FC}"/>
                </a:ext>
              </a:extLst>
            </p:cNvPr>
            <p:cNvSpPr/>
            <p:nvPr/>
          </p:nvSpPr>
          <p:spPr>
            <a:xfrm>
              <a:off x="-1691155" y="-1202333"/>
              <a:ext cx="7350274" cy="4558219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26805DC6-B90D-47D2-AD67-4CBBDBA0E222}"/>
                </a:ext>
              </a:extLst>
            </p:cNvPr>
            <p:cNvSpPr/>
            <p:nvPr/>
          </p:nvSpPr>
          <p:spPr>
            <a:xfrm>
              <a:off x="-513894" y="-349114"/>
              <a:ext cx="5211109" cy="3048952"/>
            </a:xfrm>
            <a:prstGeom prst="rect">
              <a:avLst/>
            </a:prstGeom>
            <a:blipFill>
              <a:blip r:embed="rId6"/>
              <a:srcRect/>
              <a:stretch>
                <a:fillRect l="-4000" r="-4000"/>
              </a:stretch>
            </a:blipFill>
            <a:ln w="76200" cap="flat">
              <a:solidFill>
                <a:srgbClr val="FF0000"/>
              </a:solidFill>
              <a:miter lim="800000"/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xmlns="" val="397004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3124200"/>
            <a:ext cx="8001000" cy="10772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latin typeface="NikoshBAN" pitchFamily="2" charset="0"/>
                <a:cs typeface="NikoshBAN" pitchFamily="2" charset="0"/>
              </a:rPr>
              <a:t>ইন্টারনেটে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উপকরণ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খুঁজতে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পারি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তালিকা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প্রস্তুত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51B69E5-72FB-4338-AAE6-C3C5BF122143}"/>
              </a:ext>
            </a:extLst>
          </p:cNvPr>
          <p:cNvSpPr/>
          <p:nvPr/>
        </p:nvSpPr>
        <p:spPr>
          <a:xfrm>
            <a:off x="685800" y="1759803"/>
            <a:ext cx="7620000" cy="830997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tabLst>
                <a:tab pos="290513" algn="l"/>
              </a:tabLst>
            </a:pPr>
            <a:r>
              <a:rPr lang="en-US" sz="4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bn-IN" sz="4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লীয়</a:t>
            </a:r>
            <a:r>
              <a:rPr lang="en-US" sz="4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en-US" sz="4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জ</a:t>
            </a:r>
            <a:r>
              <a:rPr lang="bn-IN" sz="4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1D29059-940B-48D0-A574-39D508EC25D1}"/>
              </a:ext>
            </a:extLst>
          </p:cNvPr>
          <p:cNvCxnSpPr>
            <a:cxnSpLocks/>
          </p:cNvCxnSpPr>
          <p:nvPr/>
        </p:nvCxnSpPr>
        <p:spPr>
          <a:xfrm>
            <a:off x="533400" y="2590800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030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4AEEBC-3CD5-4211-B3FF-15F6864A1B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033" y="2467413"/>
            <a:ext cx="2705555" cy="2029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: Top Corners Rounded 8">
            <a:extLst>
              <a:ext uri="{FF2B5EF4-FFF2-40B4-BE49-F238E27FC236}">
                <a16:creationId xmlns="" xmlns:a16="http://schemas.microsoft.com/office/drawing/2014/main" id="{0867B39F-3CFE-4D1F-B05A-1BD5E8D2162D}"/>
              </a:ext>
            </a:extLst>
          </p:cNvPr>
          <p:cNvSpPr/>
          <p:nvPr/>
        </p:nvSpPr>
        <p:spPr>
          <a:xfrm>
            <a:off x="217033" y="4546600"/>
            <a:ext cx="2705555" cy="547914"/>
          </a:xfrm>
          <a:prstGeom prst="round2SameRect">
            <a:avLst>
              <a:gd name="adj1" fmla="val 0"/>
              <a:gd name="adj2" fmla="val 3095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উইকিপিডিয়া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C0247C1-0116-4939-A1B7-A14E41A14C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4279" y="2467413"/>
            <a:ext cx="2705555" cy="2029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: Top Corners Rounded 14">
            <a:extLst>
              <a:ext uri="{FF2B5EF4-FFF2-40B4-BE49-F238E27FC236}">
                <a16:creationId xmlns="" xmlns:a16="http://schemas.microsoft.com/office/drawing/2014/main" id="{9FD452B8-D952-476D-90EF-3A3E74A6A099}"/>
              </a:ext>
            </a:extLst>
          </p:cNvPr>
          <p:cNvSpPr/>
          <p:nvPr/>
        </p:nvSpPr>
        <p:spPr>
          <a:xfrm>
            <a:off x="3180216" y="4546600"/>
            <a:ext cx="2705555" cy="547914"/>
          </a:xfrm>
          <a:prstGeom prst="round2SameRect">
            <a:avLst>
              <a:gd name="adj1" fmla="val 0"/>
              <a:gd name="adj2" fmla="val 30953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ু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607D520-0C3A-498D-A9DE-923E19832D1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398" y="2470484"/>
            <a:ext cx="2705555" cy="2029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: Top Corners Rounded 16">
            <a:extLst>
              <a:ext uri="{FF2B5EF4-FFF2-40B4-BE49-F238E27FC236}">
                <a16:creationId xmlns="" xmlns:a16="http://schemas.microsoft.com/office/drawing/2014/main" id="{5CAB89D6-EB41-4B4E-9300-E20B60670BC5}"/>
              </a:ext>
            </a:extLst>
          </p:cNvPr>
          <p:cNvSpPr/>
          <p:nvPr/>
        </p:nvSpPr>
        <p:spPr>
          <a:xfrm>
            <a:off x="6143399" y="4557486"/>
            <a:ext cx="2705555" cy="547914"/>
          </a:xfrm>
          <a:prstGeom prst="round2SameRect">
            <a:avLst>
              <a:gd name="adj1" fmla="val 0"/>
              <a:gd name="adj2" fmla="val 3095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ই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151A74D-7E53-48B1-A3AE-6D8BA08838EF}"/>
              </a:ext>
            </a:extLst>
          </p:cNvPr>
          <p:cNvSpPr/>
          <p:nvPr/>
        </p:nvSpPr>
        <p:spPr>
          <a:xfrm>
            <a:off x="3039384" y="1197109"/>
            <a:ext cx="2427268" cy="830997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tabLst>
                <a:tab pos="290513" algn="l"/>
              </a:tabLst>
            </a:pP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ভ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 </a:t>
            </a:r>
            <a:r>
              <a:rPr lang="en-US" sz="48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endParaRPr lang="en-US" sz="4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18F9652-8003-49F5-A7B3-AD275893E80E}"/>
              </a:ext>
            </a:extLst>
          </p:cNvPr>
          <p:cNvCxnSpPr>
            <a:cxnSpLocks/>
          </p:cNvCxnSpPr>
          <p:nvPr/>
        </p:nvCxnSpPr>
        <p:spPr>
          <a:xfrm>
            <a:off x="634621" y="2028106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63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4AEEBC-3CD5-4211-B3FF-15F6864A1BC3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268" y="2467413"/>
            <a:ext cx="2602367" cy="2058542"/>
          </a:xfrm>
          <a:prstGeom prst="rect">
            <a:avLst/>
          </a:prstGeom>
          <a:blipFill>
            <a:blip r:embed="rId2"/>
            <a:stretch>
              <a:fillRect l="-6000" r="-6000"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: Top Corners Rounded 8">
            <a:extLst>
              <a:ext uri="{FF2B5EF4-FFF2-40B4-BE49-F238E27FC236}">
                <a16:creationId xmlns="" xmlns:a16="http://schemas.microsoft.com/office/drawing/2014/main" id="{0867B39F-3CFE-4D1F-B05A-1BD5E8D2162D}"/>
              </a:ext>
            </a:extLst>
          </p:cNvPr>
          <p:cNvSpPr/>
          <p:nvPr/>
        </p:nvSpPr>
        <p:spPr>
          <a:xfrm>
            <a:off x="217033" y="4546600"/>
            <a:ext cx="2705555" cy="547914"/>
          </a:xfrm>
          <a:prstGeom prst="round2SameRect">
            <a:avLst>
              <a:gd name="adj1" fmla="val 0"/>
              <a:gd name="adj2" fmla="val 3095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ওলফ্রামআলফা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C0247C1-0116-4939-A1B7-A14E41A14C4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9301" y="2467413"/>
            <a:ext cx="2609171" cy="2061500"/>
          </a:xfrm>
          <a:prstGeom prst="rect">
            <a:avLst/>
          </a:prstGeom>
          <a:blipFill>
            <a:blip r:embed="rId4" cstate="print"/>
            <a:stretch>
              <a:fillRect l="-6000" r="-6000"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: Top Corners Rounded 14">
            <a:extLst>
              <a:ext uri="{FF2B5EF4-FFF2-40B4-BE49-F238E27FC236}">
                <a16:creationId xmlns="" xmlns:a16="http://schemas.microsoft.com/office/drawing/2014/main" id="{9FD452B8-D952-476D-90EF-3A3E74A6A099}"/>
              </a:ext>
            </a:extLst>
          </p:cNvPr>
          <p:cNvSpPr/>
          <p:nvPr/>
        </p:nvSpPr>
        <p:spPr>
          <a:xfrm>
            <a:off x="3180216" y="4546600"/>
            <a:ext cx="2705555" cy="547914"/>
          </a:xfrm>
          <a:prstGeom prst="round2SameRect">
            <a:avLst>
              <a:gd name="adj1" fmla="val 0"/>
              <a:gd name="adj2" fmla="val 30953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খান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একাডেমী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607D520-0C3A-498D-A9DE-923E19832D1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5849" y="2467413"/>
            <a:ext cx="2600553" cy="2074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: Top Corners Rounded 16">
            <a:extLst>
              <a:ext uri="{FF2B5EF4-FFF2-40B4-BE49-F238E27FC236}">
                <a16:creationId xmlns="" xmlns:a16="http://schemas.microsoft.com/office/drawing/2014/main" id="{5CAB89D6-EB41-4B4E-9300-E20B60670BC5}"/>
              </a:ext>
            </a:extLst>
          </p:cNvPr>
          <p:cNvSpPr/>
          <p:nvPr/>
        </p:nvSpPr>
        <p:spPr>
          <a:xfrm>
            <a:off x="6143399" y="4557486"/>
            <a:ext cx="2705555" cy="547914"/>
          </a:xfrm>
          <a:prstGeom prst="round2SameRect">
            <a:avLst>
              <a:gd name="adj1" fmla="val 0"/>
              <a:gd name="adj2" fmla="val 3095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ম্যাথালিসিয়াস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151A74D-7E53-48B1-A3AE-6D8BA08838EF}"/>
              </a:ext>
            </a:extLst>
          </p:cNvPr>
          <p:cNvSpPr/>
          <p:nvPr/>
        </p:nvSpPr>
        <p:spPr>
          <a:xfrm>
            <a:off x="3039384" y="1197109"/>
            <a:ext cx="2427268" cy="830997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tabLst>
                <a:tab pos="290513" algn="l"/>
              </a:tabLst>
            </a:pP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ভ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 </a:t>
            </a:r>
            <a:r>
              <a:rPr lang="en-US" sz="48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endParaRPr lang="en-US" sz="4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18F9652-8003-49F5-A7B3-AD275893E80E}"/>
              </a:ext>
            </a:extLst>
          </p:cNvPr>
          <p:cNvCxnSpPr>
            <a:cxnSpLocks/>
          </p:cNvCxnSpPr>
          <p:nvPr/>
        </p:nvCxnSpPr>
        <p:spPr>
          <a:xfrm>
            <a:off x="634621" y="2028106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810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447800"/>
            <a:ext cx="7548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শিক্ষার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উপকরণ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খুঁজতে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কিসের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সাহায্য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নিব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1914" y="2057400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সার্চ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ইঞ্জিন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1589" y="2057400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খ) ই-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মেইল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914" y="274320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গ)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এমএস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ওয়ার্ড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1589" y="2743200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ঘ)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ফেসবুক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500743" y="1595110"/>
            <a:ext cx="228600" cy="228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-Shape 9"/>
          <p:cNvSpPr/>
          <p:nvPr/>
        </p:nvSpPr>
        <p:spPr>
          <a:xfrm rot="2173407" flipH="1">
            <a:off x="3598801" y="2039082"/>
            <a:ext cx="365760" cy="519335"/>
          </a:xfrm>
          <a:prstGeom prst="corner">
            <a:avLst>
              <a:gd name="adj1" fmla="val 30952"/>
              <a:gd name="adj2" fmla="val 43721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825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/>
          <p:cNvSpPr/>
          <p:nvPr/>
        </p:nvSpPr>
        <p:spPr>
          <a:xfrm rot="18764703">
            <a:off x="3478911" y="2787165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ross 11"/>
          <p:cNvSpPr/>
          <p:nvPr/>
        </p:nvSpPr>
        <p:spPr>
          <a:xfrm rot="18764703">
            <a:off x="6837158" y="2040466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ross 12"/>
          <p:cNvSpPr/>
          <p:nvPr/>
        </p:nvSpPr>
        <p:spPr>
          <a:xfrm rot="18764703">
            <a:off x="6859614" y="2787163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5931" y="3886200"/>
            <a:ext cx="6078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2।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দ্রুত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বুঝানো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কিসের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645" y="4495800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মডেম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9320" y="4495800"/>
            <a:ext cx="176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খ)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ব্যান্ডউইডথ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645" y="5181600"/>
            <a:ext cx="13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গ)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রাউটার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9320" y="5181600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ঘ)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সুইচ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48474" y="4033510"/>
            <a:ext cx="228600" cy="228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-Shape 19"/>
          <p:cNvSpPr/>
          <p:nvPr/>
        </p:nvSpPr>
        <p:spPr>
          <a:xfrm rot="2173407" flipH="1">
            <a:off x="7034826" y="4441804"/>
            <a:ext cx="365760" cy="519335"/>
          </a:xfrm>
          <a:prstGeom prst="corner">
            <a:avLst>
              <a:gd name="adj1" fmla="val 30952"/>
              <a:gd name="adj2" fmla="val 43721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825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ross 20"/>
          <p:cNvSpPr/>
          <p:nvPr/>
        </p:nvSpPr>
        <p:spPr>
          <a:xfrm rot="18764703">
            <a:off x="3426642" y="5149365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ross 21"/>
          <p:cNvSpPr/>
          <p:nvPr/>
        </p:nvSpPr>
        <p:spPr>
          <a:xfrm rot="18764703">
            <a:off x="3426642" y="4428148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ross 22"/>
          <p:cNvSpPr/>
          <p:nvPr/>
        </p:nvSpPr>
        <p:spPr>
          <a:xfrm rot="18764703">
            <a:off x="6923142" y="5164667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3874154-59E8-4911-A891-6380C86C5709}"/>
              </a:ext>
            </a:extLst>
          </p:cNvPr>
          <p:cNvSpPr/>
          <p:nvPr/>
        </p:nvSpPr>
        <p:spPr>
          <a:xfrm>
            <a:off x="3666661" y="401418"/>
            <a:ext cx="1648208" cy="830997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tabLst>
                <a:tab pos="290513" algn="l"/>
              </a:tabLst>
            </a:pP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ূ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ল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য়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</a:t>
            </a:r>
            <a:endParaRPr lang="en-US" sz="4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6B64A33-99EE-43CF-932B-A789215B22AC}"/>
              </a:ext>
            </a:extLst>
          </p:cNvPr>
          <p:cNvCxnSpPr>
            <a:cxnSpLocks/>
          </p:cNvCxnSpPr>
          <p:nvPr/>
        </p:nvCxnSpPr>
        <p:spPr>
          <a:xfrm>
            <a:off x="635617" y="1232415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074" name="Picture 2" descr="Image result for evaluatio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1913"/>
            <a:ext cx="1837733" cy="14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rapezoid 25"/>
          <p:cNvSpPr/>
          <p:nvPr/>
        </p:nvSpPr>
        <p:spPr>
          <a:xfrm>
            <a:off x="696688" y="609600"/>
            <a:ext cx="1516928" cy="838200"/>
          </a:xfrm>
          <a:prstGeom prst="trapezoid">
            <a:avLst>
              <a:gd name="adj" fmla="val 32524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149987" dist="241300" dir="8460000" sx="86000" sy="86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চিহ্নিত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কর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58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4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1447800"/>
            <a:ext cx="3701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3। ই-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লার্নিং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শব্দটির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পূর্ণরূপ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914" y="2057400"/>
            <a:ext cx="2610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ইলেকট্রনিক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লার্নিং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1589" y="2057400"/>
            <a:ext cx="2331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খ)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লার্নিং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1914" y="2743200"/>
            <a:ext cx="2486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গ)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ইলেকট্রিক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লার্নিং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1589" y="2743200"/>
            <a:ext cx="1907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ঘ)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ইবুক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লার্নিং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8" name="Oval 7"/>
          <p:cNvSpPr/>
          <p:nvPr/>
        </p:nvSpPr>
        <p:spPr>
          <a:xfrm>
            <a:off x="500743" y="1595110"/>
            <a:ext cx="228600" cy="228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/>
          <p:cNvSpPr/>
          <p:nvPr/>
        </p:nvSpPr>
        <p:spPr>
          <a:xfrm rot="2173407" flipH="1">
            <a:off x="3529239" y="2059340"/>
            <a:ext cx="365760" cy="519335"/>
          </a:xfrm>
          <a:prstGeom prst="corner">
            <a:avLst>
              <a:gd name="adj1" fmla="val 30952"/>
              <a:gd name="adj2" fmla="val 43721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825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/>
          <p:cNvSpPr/>
          <p:nvPr/>
        </p:nvSpPr>
        <p:spPr>
          <a:xfrm rot="18764703">
            <a:off x="3478911" y="2823827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/>
          <p:cNvSpPr/>
          <p:nvPr/>
        </p:nvSpPr>
        <p:spPr>
          <a:xfrm rot="18764703">
            <a:off x="7440855" y="2040465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ross 11"/>
          <p:cNvSpPr/>
          <p:nvPr/>
        </p:nvSpPr>
        <p:spPr>
          <a:xfrm rot="18764703">
            <a:off x="7444545" y="2851843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85931" y="3886200"/>
            <a:ext cx="632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4।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নীচের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যন্ত্রগুলোতে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9645" y="4495800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স্মার্টফোন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9320" y="4495800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খ)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ল্যাপটপ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645" y="5181600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গ)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59320" y="5181600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ঘ)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সবগুলোতেই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8474" y="4033510"/>
            <a:ext cx="228600" cy="228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-Shape 18"/>
          <p:cNvSpPr/>
          <p:nvPr/>
        </p:nvSpPr>
        <p:spPr>
          <a:xfrm rot="2173407" flipH="1">
            <a:off x="7547143" y="5128646"/>
            <a:ext cx="365760" cy="519335"/>
          </a:xfrm>
          <a:prstGeom prst="corner">
            <a:avLst>
              <a:gd name="adj1" fmla="val 30952"/>
              <a:gd name="adj2" fmla="val 43721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825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ross 19"/>
          <p:cNvSpPr/>
          <p:nvPr/>
        </p:nvSpPr>
        <p:spPr>
          <a:xfrm rot="18764703">
            <a:off x="3426642" y="5262227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ross 20"/>
          <p:cNvSpPr/>
          <p:nvPr/>
        </p:nvSpPr>
        <p:spPr>
          <a:xfrm rot="18764703">
            <a:off x="3426642" y="4393513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ross 21"/>
          <p:cNvSpPr/>
          <p:nvPr/>
        </p:nvSpPr>
        <p:spPr>
          <a:xfrm rot="18764703">
            <a:off x="7401347" y="4478866"/>
            <a:ext cx="570956" cy="557087"/>
          </a:xfrm>
          <a:prstGeom prst="plus">
            <a:avLst>
              <a:gd name="adj" fmla="val 3769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889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D23007A-C3D2-4DE2-B9B0-39942FF44A2A}"/>
              </a:ext>
            </a:extLst>
          </p:cNvPr>
          <p:cNvSpPr/>
          <p:nvPr/>
        </p:nvSpPr>
        <p:spPr>
          <a:xfrm>
            <a:off x="3666661" y="401418"/>
            <a:ext cx="1648208" cy="830997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tabLst>
                <a:tab pos="290513" algn="l"/>
              </a:tabLst>
            </a:pP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ূ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ল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য়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</a:t>
            </a:r>
            <a:endParaRPr lang="en-US" sz="4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585FB9E-730F-4C24-939D-19030D1391DE}"/>
              </a:ext>
            </a:extLst>
          </p:cNvPr>
          <p:cNvCxnSpPr>
            <a:cxnSpLocks/>
          </p:cNvCxnSpPr>
          <p:nvPr/>
        </p:nvCxnSpPr>
        <p:spPr>
          <a:xfrm>
            <a:off x="635617" y="1232415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" descr="Image result for evaluati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1913"/>
            <a:ext cx="1837733" cy="14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rapezoid 1"/>
          <p:cNvSpPr/>
          <p:nvPr/>
        </p:nvSpPr>
        <p:spPr>
          <a:xfrm>
            <a:off x="696688" y="609600"/>
            <a:ext cx="1516928" cy="838200"/>
          </a:xfrm>
          <a:prstGeom prst="trapezoid">
            <a:avLst>
              <a:gd name="adj" fmla="val 32524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149987" dist="241300" dir="8460000" sx="86000" sy="86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চিহ্নিত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কর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82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4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352800" y="2946402"/>
            <a:ext cx="2133599" cy="1854195"/>
          </a:xfrm>
          <a:custGeom>
            <a:avLst/>
            <a:gdLst>
              <a:gd name="connsiteX0" fmla="*/ 0 w 1866904"/>
              <a:gd name="connsiteY0" fmla="*/ 927098 h 1854195"/>
              <a:gd name="connsiteX1" fmla="*/ 933452 w 1866904"/>
              <a:gd name="connsiteY1" fmla="*/ 0 h 1854195"/>
              <a:gd name="connsiteX2" fmla="*/ 1866904 w 1866904"/>
              <a:gd name="connsiteY2" fmla="*/ 927098 h 1854195"/>
              <a:gd name="connsiteX3" fmla="*/ 933452 w 1866904"/>
              <a:gd name="connsiteY3" fmla="*/ 1854196 h 1854195"/>
              <a:gd name="connsiteX4" fmla="*/ 0 w 1866904"/>
              <a:gd name="connsiteY4" fmla="*/ 927098 h 185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04" h="1854195">
                <a:moveTo>
                  <a:pt x="0" y="927098"/>
                </a:moveTo>
                <a:cubicBezTo>
                  <a:pt x="0" y="415076"/>
                  <a:pt x="417921" y="0"/>
                  <a:pt x="933452" y="0"/>
                </a:cubicBezTo>
                <a:cubicBezTo>
                  <a:pt x="1448983" y="0"/>
                  <a:pt x="1866904" y="415076"/>
                  <a:pt x="1866904" y="927098"/>
                </a:cubicBezTo>
                <a:cubicBezTo>
                  <a:pt x="1866904" y="1439120"/>
                  <a:pt x="1448983" y="1854196"/>
                  <a:pt x="933452" y="1854196"/>
                </a:cubicBezTo>
                <a:cubicBezTo>
                  <a:pt x="417921" y="1854196"/>
                  <a:pt x="0" y="1439120"/>
                  <a:pt x="0" y="927098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300707" tIns="298846" rIns="300707" bIns="298846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নতুন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শিখলাম</a:t>
            </a:r>
            <a:endParaRPr lang="en-US" sz="3200" kern="1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Freeform 4"/>
          <p:cNvSpPr/>
          <p:nvPr/>
        </p:nvSpPr>
        <p:spPr>
          <a:xfrm rot="16200000">
            <a:off x="4260686" y="2790013"/>
            <a:ext cx="279726" cy="33050"/>
          </a:xfrm>
          <a:custGeom>
            <a:avLst/>
            <a:gdLst>
              <a:gd name="connsiteX0" fmla="*/ 0 w 279726"/>
              <a:gd name="connsiteY0" fmla="*/ 16525 h 33050"/>
              <a:gd name="connsiteX1" fmla="*/ 279726 w 279726"/>
              <a:gd name="connsiteY1" fmla="*/ 16525 h 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726" h="33050">
                <a:moveTo>
                  <a:pt x="0" y="16525"/>
                </a:moveTo>
                <a:lnTo>
                  <a:pt x="279726" y="16525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570" tIns="9532" rIns="145569" bIns="953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6" name="Freeform 5"/>
          <p:cNvSpPr/>
          <p:nvPr/>
        </p:nvSpPr>
        <p:spPr>
          <a:xfrm>
            <a:off x="3648517" y="1162611"/>
            <a:ext cx="1504064" cy="1504064"/>
          </a:xfrm>
          <a:custGeom>
            <a:avLst/>
            <a:gdLst>
              <a:gd name="connsiteX0" fmla="*/ 0 w 1504064"/>
              <a:gd name="connsiteY0" fmla="*/ 752032 h 1504064"/>
              <a:gd name="connsiteX1" fmla="*/ 752032 w 1504064"/>
              <a:gd name="connsiteY1" fmla="*/ 0 h 1504064"/>
              <a:gd name="connsiteX2" fmla="*/ 1504064 w 1504064"/>
              <a:gd name="connsiteY2" fmla="*/ 752032 h 1504064"/>
              <a:gd name="connsiteX3" fmla="*/ 752032 w 1504064"/>
              <a:gd name="connsiteY3" fmla="*/ 1504064 h 1504064"/>
              <a:gd name="connsiteX4" fmla="*/ 0 w 1504064"/>
              <a:gd name="connsiteY4" fmla="*/ 752032 h 150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064" h="1504064">
                <a:moveTo>
                  <a:pt x="0" y="752032"/>
                </a:moveTo>
                <a:cubicBezTo>
                  <a:pt x="0" y="336696"/>
                  <a:pt x="336696" y="0"/>
                  <a:pt x="752032" y="0"/>
                </a:cubicBezTo>
                <a:cubicBezTo>
                  <a:pt x="1167368" y="0"/>
                  <a:pt x="1504064" y="336696"/>
                  <a:pt x="1504064" y="752032"/>
                </a:cubicBezTo>
                <a:cubicBezTo>
                  <a:pt x="1504064" y="1167368"/>
                  <a:pt x="1167368" y="1504064"/>
                  <a:pt x="752032" y="1504064"/>
                </a:cubicBezTo>
                <a:cubicBezTo>
                  <a:pt x="336696" y="1504064"/>
                  <a:pt x="0" y="1167368"/>
                  <a:pt x="0" y="752032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42490" tIns="242490" rIns="242490" bIns="24249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ই-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লার্ণিং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 rot="19800000">
            <a:off x="5189137" y="3322305"/>
            <a:ext cx="274972" cy="33050"/>
          </a:xfrm>
          <a:custGeom>
            <a:avLst/>
            <a:gdLst>
              <a:gd name="connsiteX0" fmla="*/ 0 w 274972"/>
              <a:gd name="connsiteY0" fmla="*/ 16525 h 33050"/>
              <a:gd name="connsiteX1" fmla="*/ 274972 w 274972"/>
              <a:gd name="connsiteY1" fmla="*/ 16525 h 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4972" h="33050">
                <a:moveTo>
                  <a:pt x="0" y="16525"/>
                </a:moveTo>
                <a:lnTo>
                  <a:pt x="274972" y="16525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3312" tIns="9651" rIns="143312" bIns="9651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8" name="Freeform 7"/>
          <p:cNvSpPr/>
          <p:nvPr/>
        </p:nvSpPr>
        <p:spPr>
          <a:xfrm>
            <a:off x="5344936" y="1981200"/>
            <a:ext cx="1817863" cy="1664903"/>
          </a:xfrm>
          <a:custGeom>
            <a:avLst/>
            <a:gdLst>
              <a:gd name="connsiteX0" fmla="*/ 0 w 1504064"/>
              <a:gd name="connsiteY0" fmla="*/ 752032 h 1504064"/>
              <a:gd name="connsiteX1" fmla="*/ 752032 w 1504064"/>
              <a:gd name="connsiteY1" fmla="*/ 0 h 1504064"/>
              <a:gd name="connsiteX2" fmla="*/ 1504064 w 1504064"/>
              <a:gd name="connsiteY2" fmla="*/ 752032 h 1504064"/>
              <a:gd name="connsiteX3" fmla="*/ 752032 w 1504064"/>
              <a:gd name="connsiteY3" fmla="*/ 1504064 h 1504064"/>
              <a:gd name="connsiteX4" fmla="*/ 0 w 1504064"/>
              <a:gd name="connsiteY4" fmla="*/ 752032 h 150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064" h="1504064">
                <a:moveTo>
                  <a:pt x="0" y="752032"/>
                </a:moveTo>
                <a:cubicBezTo>
                  <a:pt x="0" y="336696"/>
                  <a:pt x="336696" y="0"/>
                  <a:pt x="752032" y="0"/>
                </a:cubicBezTo>
                <a:cubicBezTo>
                  <a:pt x="1167368" y="0"/>
                  <a:pt x="1504064" y="336696"/>
                  <a:pt x="1504064" y="752032"/>
                </a:cubicBezTo>
                <a:cubicBezTo>
                  <a:pt x="1504064" y="1167368"/>
                  <a:pt x="1167368" y="1504064"/>
                  <a:pt x="752032" y="1504064"/>
                </a:cubicBezTo>
                <a:cubicBezTo>
                  <a:pt x="336696" y="1504064"/>
                  <a:pt x="0" y="1167368"/>
                  <a:pt x="0" y="752032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242490" tIns="242490" rIns="242490" bIns="24249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ব্যান্ডউইডথ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1800000">
            <a:off x="5189137" y="4391643"/>
            <a:ext cx="274972" cy="33050"/>
          </a:xfrm>
          <a:custGeom>
            <a:avLst/>
            <a:gdLst>
              <a:gd name="connsiteX0" fmla="*/ 0 w 274972"/>
              <a:gd name="connsiteY0" fmla="*/ 16525 h 33050"/>
              <a:gd name="connsiteX1" fmla="*/ 274972 w 274972"/>
              <a:gd name="connsiteY1" fmla="*/ 16525 h 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4972" h="33050">
                <a:moveTo>
                  <a:pt x="0" y="16525"/>
                </a:moveTo>
                <a:lnTo>
                  <a:pt x="274972" y="16525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3312" tIns="9651" rIns="143312" bIns="9651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10" name="Freeform 9"/>
          <p:cNvSpPr/>
          <p:nvPr/>
        </p:nvSpPr>
        <p:spPr>
          <a:xfrm>
            <a:off x="5344936" y="4100894"/>
            <a:ext cx="1741663" cy="1614105"/>
          </a:xfrm>
          <a:custGeom>
            <a:avLst/>
            <a:gdLst>
              <a:gd name="connsiteX0" fmla="*/ 0 w 1504064"/>
              <a:gd name="connsiteY0" fmla="*/ 752032 h 1504064"/>
              <a:gd name="connsiteX1" fmla="*/ 752032 w 1504064"/>
              <a:gd name="connsiteY1" fmla="*/ 0 h 1504064"/>
              <a:gd name="connsiteX2" fmla="*/ 1504064 w 1504064"/>
              <a:gd name="connsiteY2" fmla="*/ 752032 h 1504064"/>
              <a:gd name="connsiteX3" fmla="*/ 752032 w 1504064"/>
              <a:gd name="connsiteY3" fmla="*/ 1504064 h 1504064"/>
              <a:gd name="connsiteX4" fmla="*/ 0 w 1504064"/>
              <a:gd name="connsiteY4" fmla="*/ 752032 h 150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064" h="1504064">
                <a:moveTo>
                  <a:pt x="0" y="752032"/>
                </a:moveTo>
                <a:cubicBezTo>
                  <a:pt x="0" y="336696"/>
                  <a:pt x="336696" y="0"/>
                  <a:pt x="752032" y="0"/>
                </a:cubicBezTo>
                <a:cubicBezTo>
                  <a:pt x="1167368" y="0"/>
                  <a:pt x="1504064" y="336696"/>
                  <a:pt x="1504064" y="752032"/>
                </a:cubicBezTo>
                <a:cubicBezTo>
                  <a:pt x="1504064" y="1167368"/>
                  <a:pt x="1167368" y="1504064"/>
                  <a:pt x="752032" y="1504064"/>
                </a:cubicBezTo>
                <a:cubicBezTo>
                  <a:pt x="336696" y="1504064"/>
                  <a:pt x="0" y="1167368"/>
                  <a:pt x="0" y="752032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242490" tIns="242490" rIns="242490" bIns="24249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ডিজিটাল</a:t>
            </a:r>
            <a:endParaRPr lang="en-US" sz="2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কনটেন্টস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rot="5400000">
            <a:off x="4260686" y="4923935"/>
            <a:ext cx="279726" cy="33050"/>
          </a:xfrm>
          <a:custGeom>
            <a:avLst/>
            <a:gdLst>
              <a:gd name="connsiteX0" fmla="*/ 0 w 279726"/>
              <a:gd name="connsiteY0" fmla="*/ 16525 h 33050"/>
              <a:gd name="connsiteX1" fmla="*/ 279726 w 279726"/>
              <a:gd name="connsiteY1" fmla="*/ 16525 h 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726" h="33050">
                <a:moveTo>
                  <a:pt x="0" y="16525"/>
                </a:moveTo>
                <a:lnTo>
                  <a:pt x="279726" y="16525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570" tIns="9531" rIns="145569" bIns="9532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12" name="Freeform 11"/>
          <p:cNvSpPr/>
          <p:nvPr/>
        </p:nvSpPr>
        <p:spPr>
          <a:xfrm>
            <a:off x="3648517" y="5080324"/>
            <a:ext cx="1504064" cy="1504064"/>
          </a:xfrm>
          <a:custGeom>
            <a:avLst/>
            <a:gdLst>
              <a:gd name="connsiteX0" fmla="*/ 0 w 1504064"/>
              <a:gd name="connsiteY0" fmla="*/ 752032 h 1504064"/>
              <a:gd name="connsiteX1" fmla="*/ 752032 w 1504064"/>
              <a:gd name="connsiteY1" fmla="*/ 0 h 1504064"/>
              <a:gd name="connsiteX2" fmla="*/ 1504064 w 1504064"/>
              <a:gd name="connsiteY2" fmla="*/ 752032 h 1504064"/>
              <a:gd name="connsiteX3" fmla="*/ 752032 w 1504064"/>
              <a:gd name="connsiteY3" fmla="*/ 1504064 h 1504064"/>
              <a:gd name="connsiteX4" fmla="*/ 0 w 1504064"/>
              <a:gd name="connsiteY4" fmla="*/ 752032 h 150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064" h="1504064">
                <a:moveTo>
                  <a:pt x="0" y="752032"/>
                </a:moveTo>
                <a:cubicBezTo>
                  <a:pt x="0" y="336696"/>
                  <a:pt x="336696" y="0"/>
                  <a:pt x="752032" y="0"/>
                </a:cubicBezTo>
                <a:cubicBezTo>
                  <a:pt x="1167368" y="0"/>
                  <a:pt x="1504064" y="336696"/>
                  <a:pt x="1504064" y="752032"/>
                </a:cubicBezTo>
                <a:cubicBezTo>
                  <a:pt x="1504064" y="1167368"/>
                  <a:pt x="1167368" y="1504064"/>
                  <a:pt x="752032" y="1504064"/>
                </a:cubicBezTo>
                <a:cubicBezTo>
                  <a:pt x="336696" y="1504064"/>
                  <a:pt x="0" y="1167368"/>
                  <a:pt x="0" y="752032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42490" tIns="242490" rIns="242490" bIns="24249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ইবুক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19800000">
            <a:off x="3336989" y="4391642"/>
            <a:ext cx="274973" cy="33051"/>
          </a:xfrm>
          <a:custGeom>
            <a:avLst/>
            <a:gdLst>
              <a:gd name="connsiteX0" fmla="*/ 0 w 274972"/>
              <a:gd name="connsiteY0" fmla="*/ 16525 h 33050"/>
              <a:gd name="connsiteX1" fmla="*/ 274972 w 274972"/>
              <a:gd name="connsiteY1" fmla="*/ 16525 h 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4972" h="33050">
                <a:moveTo>
                  <a:pt x="274972" y="16525"/>
                </a:moveTo>
                <a:lnTo>
                  <a:pt x="0" y="16525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3311" tIns="9651" rIns="143313" bIns="9651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14" name="Freeform 13"/>
          <p:cNvSpPr/>
          <p:nvPr/>
        </p:nvSpPr>
        <p:spPr>
          <a:xfrm>
            <a:off x="1952098" y="4100895"/>
            <a:ext cx="1504064" cy="1504064"/>
          </a:xfrm>
          <a:custGeom>
            <a:avLst/>
            <a:gdLst>
              <a:gd name="connsiteX0" fmla="*/ 0 w 1504064"/>
              <a:gd name="connsiteY0" fmla="*/ 752032 h 1504064"/>
              <a:gd name="connsiteX1" fmla="*/ 752032 w 1504064"/>
              <a:gd name="connsiteY1" fmla="*/ 0 h 1504064"/>
              <a:gd name="connsiteX2" fmla="*/ 1504064 w 1504064"/>
              <a:gd name="connsiteY2" fmla="*/ 752032 h 1504064"/>
              <a:gd name="connsiteX3" fmla="*/ 752032 w 1504064"/>
              <a:gd name="connsiteY3" fmla="*/ 1504064 h 1504064"/>
              <a:gd name="connsiteX4" fmla="*/ 0 w 1504064"/>
              <a:gd name="connsiteY4" fmla="*/ 752032 h 150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064" h="1504064">
                <a:moveTo>
                  <a:pt x="0" y="752032"/>
                </a:moveTo>
                <a:cubicBezTo>
                  <a:pt x="0" y="336696"/>
                  <a:pt x="336696" y="0"/>
                  <a:pt x="752032" y="0"/>
                </a:cubicBezTo>
                <a:cubicBezTo>
                  <a:pt x="1167368" y="0"/>
                  <a:pt x="1504064" y="336696"/>
                  <a:pt x="1504064" y="752032"/>
                </a:cubicBezTo>
                <a:cubicBezTo>
                  <a:pt x="1504064" y="1167368"/>
                  <a:pt x="1167368" y="1504064"/>
                  <a:pt x="752032" y="1504064"/>
                </a:cubicBezTo>
                <a:cubicBezTo>
                  <a:pt x="336696" y="1504064"/>
                  <a:pt x="0" y="1167368"/>
                  <a:pt x="0" y="752032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261540" tIns="261540" rIns="261540" bIns="26154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সার্চ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ইঞ্জিন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1800000">
            <a:off x="3336989" y="3322304"/>
            <a:ext cx="274973" cy="33051"/>
          </a:xfrm>
          <a:custGeom>
            <a:avLst/>
            <a:gdLst>
              <a:gd name="connsiteX0" fmla="*/ 0 w 274972"/>
              <a:gd name="connsiteY0" fmla="*/ 16525 h 33050"/>
              <a:gd name="connsiteX1" fmla="*/ 274972 w 274972"/>
              <a:gd name="connsiteY1" fmla="*/ 16525 h 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4972" h="33050">
                <a:moveTo>
                  <a:pt x="274972" y="16525"/>
                </a:moveTo>
                <a:lnTo>
                  <a:pt x="0" y="16525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3312" tIns="9651" rIns="143312" bIns="9651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16" name="Freeform 15"/>
          <p:cNvSpPr/>
          <p:nvPr/>
        </p:nvSpPr>
        <p:spPr>
          <a:xfrm>
            <a:off x="1952098" y="2142039"/>
            <a:ext cx="1504064" cy="1504064"/>
          </a:xfrm>
          <a:custGeom>
            <a:avLst/>
            <a:gdLst>
              <a:gd name="connsiteX0" fmla="*/ 0 w 1504064"/>
              <a:gd name="connsiteY0" fmla="*/ 752032 h 1504064"/>
              <a:gd name="connsiteX1" fmla="*/ 752032 w 1504064"/>
              <a:gd name="connsiteY1" fmla="*/ 0 h 1504064"/>
              <a:gd name="connsiteX2" fmla="*/ 1504064 w 1504064"/>
              <a:gd name="connsiteY2" fmla="*/ 752032 h 1504064"/>
              <a:gd name="connsiteX3" fmla="*/ 752032 w 1504064"/>
              <a:gd name="connsiteY3" fmla="*/ 1504064 h 1504064"/>
              <a:gd name="connsiteX4" fmla="*/ 0 w 1504064"/>
              <a:gd name="connsiteY4" fmla="*/ 752032 h 150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064" h="1504064">
                <a:moveTo>
                  <a:pt x="0" y="752032"/>
                </a:moveTo>
                <a:cubicBezTo>
                  <a:pt x="0" y="336696"/>
                  <a:pt x="336696" y="0"/>
                  <a:pt x="752032" y="0"/>
                </a:cubicBezTo>
                <a:cubicBezTo>
                  <a:pt x="1167368" y="0"/>
                  <a:pt x="1504064" y="336696"/>
                  <a:pt x="1504064" y="752032"/>
                </a:cubicBezTo>
                <a:cubicBezTo>
                  <a:pt x="1504064" y="1167368"/>
                  <a:pt x="1167368" y="1504064"/>
                  <a:pt x="752032" y="1504064"/>
                </a:cubicBezTo>
                <a:cubicBezTo>
                  <a:pt x="336696" y="1504064"/>
                  <a:pt x="0" y="1167368"/>
                  <a:pt x="0" y="752032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261540" tIns="261540" rIns="261540" bIns="261540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latin typeface="NikoshBAN" pitchFamily="2" charset="0"/>
                <a:cs typeface="NikoshBAN" pitchFamily="2" charset="0"/>
              </a:rPr>
              <a:t>গুগল</a:t>
            </a:r>
            <a:endParaRPr lang="en-US" sz="2400" kern="1200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41C19D0-E99B-4451-ACE4-EAEABC0A2E56}"/>
              </a:ext>
            </a:extLst>
          </p:cNvPr>
          <p:cNvSpPr/>
          <p:nvPr/>
        </p:nvSpPr>
        <p:spPr>
          <a:xfrm>
            <a:off x="0" y="385079"/>
            <a:ext cx="8991600" cy="584775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tabLst>
                <a:tab pos="290513" algn="l"/>
              </a:tabLst>
            </a:pPr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32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2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নতুন</a:t>
            </a:r>
            <a:r>
              <a:rPr lang="en-US" sz="32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32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32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শিখলাম</a:t>
            </a:r>
            <a:endParaRPr lang="en-US" sz="32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80B0169-BA24-4339-BD55-6E3E015FDC14}"/>
              </a:ext>
            </a:extLst>
          </p:cNvPr>
          <p:cNvCxnSpPr>
            <a:cxnSpLocks/>
          </p:cNvCxnSpPr>
          <p:nvPr/>
        </p:nvCxnSpPr>
        <p:spPr>
          <a:xfrm>
            <a:off x="914400" y="1047749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830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4002" y="2895600"/>
            <a:ext cx="2603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54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54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 descr="Image result for home 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7686" y1="63182" x2="67249" y2="7363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5250"/>
            <a:ext cx="4191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home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7686" y1="63182" x2="67249" y2="7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5250"/>
            <a:ext cx="4191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4191000"/>
            <a:ext cx="86868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শিক্ষার্থী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তালিকা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প্রস্তুত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রে আনবে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1E815E68-3D01-4624-A528-0190D3DC1C21}"/>
              </a:ext>
            </a:extLst>
          </p:cNvPr>
          <p:cNvCxnSpPr/>
          <p:nvPr/>
        </p:nvCxnSpPr>
        <p:spPr>
          <a:xfrm>
            <a:off x="533400" y="3818930"/>
            <a:ext cx="7620000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2619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0296" y="518681"/>
            <a:ext cx="3949387" cy="5865880"/>
          </a:xfrm>
          <a:custGeom>
            <a:avLst/>
            <a:gdLst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0 w 4098560"/>
              <a:gd name="connsiteY3" fmla="*/ 5943600 h 5943600"/>
              <a:gd name="connsiteX4" fmla="*/ 0 w 4098560"/>
              <a:gd name="connsiteY4" fmla="*/ 0 h 5943600"/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1867525 w 4098560"/>
              <a:gd name="connsiteY3" fmla="*/ 5656289 h 5943600"/>
              <a:gd name="connsiteX4" fmla="*/ 0 w 4098560"/>
              <a:gd name="connsiteY4" fmla="*/ 5943600 h 5943600"/>
              <a:gd name="connsiteX5" fmla="*/ 0 w 4098560"/>
              <a:gd name="connsiteY5" fmla="*/ 0 h 5943600"/>
              <a:gd name="connsiteX0" fmla="*/ 0 w 4098560"/>
              <a:gd name="connsiteY0" fmla="*/ 114942 h 6058542"/>
              <a:gd name="connsiteX1" fmla="*/ 2182318 w 4098560"/>
              <a:gd name="connsiteY1" fmla="*/ 17 h 6058542"/>
              <a:gd name="connsiteX2" fmla="*/ 4098560 w 4098560"/>
              <a:gd name="connsiteY2" fmla="*/ 114942 h 6058542"/>
              <a:gd name="connsiteX3" fmla="*/ 4098560 w 4098560"/>
              <a:gd name="connsiteY3" fmla="*/ 6058542 h 6058542"/>
              <a:gd name="connsiteX4" fmla="*/ 1867525 w 4098560"/>
              <a:gd name="connsiteY4" fmla="*/ 5771231 h 6058542"/>
              <a:gd name="connsiteX5" fmla="*/ 0 w 4098560"/>
              <a:gd name="connsiteY5" fmla="*/ 6058542 h 6058542"/>
              <a:gd name="connsiteX6" fmla="*/ 0 w 4098560"/>
              <a:gd name="connsiteY6" fmla="*/ 114942 h 6058542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98001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8560" h="6087441">
                <a:moveTo>
                  <a:pt x="0" y="143841"/>
                </a:moveTo>
                <a:cubicBezTo>
                  <a:pt x="662482" y="145507"/>
                  <a:pt x="1519836" y="27250"/>
                  <a:pt x="2182318" y="28916"/>
                </a:cubicBezTo>
                <a:cubicBezTo>
                  <a:pt x="3120868" y="-67688"/>
                  <a:pt x="3459813" y="105533"/>
                  <a:pt x="4098560" y="143841"/>
                </a:cubicBezTo>
                <a:lnTo>
                  <a:pt x="4098560" y="6087441"/>
                </a:lnTo>
                <a:cubicBezTo>
                  <a:pt x="3374868" y="6081611"/>
                  <a:pt x="3265774" y="5731008"/>
                  <a:pt x="1882515" y="5905061"/>
                </a:cubicBezTo>
                <a:lnTo>
                  <a:pt x="0" y="6087441"/>
                </a:lnTo>
                <a:lnTo>
                  <a:pt x="0" y="14384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215900" dist="38100" dir="8100000" algn="tr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/>
          <p:cNvSpPr/>
          <p:nvPr/>
        </p:nvSpPr>
        <p:spPr>
          <a:xfrm flipH="1">
            <a:off x="4589488" y="534920"/>
            <a:ext cx="3949387" cy="5865880"/>
          </a:xfrm>
          <a:custGeom>
            <a:avLst/>
            <a:gdLst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0 w 4098560"/>
              <a:gd name="connsiteY3" fmla="*/ 5943600 h 5943600"/>
              <a:gd name="connsiteX4" fmla="*/ 0 w 4098560"/>
              <a:gd name="connsiteY4" fmla="*/ 0 h 5943600"/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1867525 w 4098560"/>
              <a:gd name="connsiteY3" fmla="*/ 5656289 h 5943600"/>
              <a:gd name="connsiteX4" fmla="*/ 0 w 4098560"/>
              <a:gd name="connsiteY4" fmla="*/ 5943600 h 5943600"/>
              <a:gd name="connsiteX5" fmla="*/ 0 w 4098560"/>
              <a:gd name="connsiteY5" fmla="*/ 0 h 5943600"/>
              <a:gd name="connsiteX0" fmla="*/ 0 w 4098560"/>
              <a:gd name="connsiteY0" fmla="*/ 114942 h 6058542"/>
              <a:gd name="connsiteX1" fmla="*/ 2182318 w 4098560"/>
              <a:gd name="connsiteY1" fmla="*/ 17 h 6058542"/>
              <a:gd name="connsiteX2" fmla="*/ 4098560 w 4098560"/>
              <a:gd name="connsiteY2" fmla="*/ 114942 h 6058542"/>
              <a:gd name="connsiteX3" fmla="*/ 4098560 w 4098560"/>
              <a:gd name="connsiteY3" fmla="*/ 6058542 h 6058542"/>
              <a:gd name="connsiteX4" fmla="*/ 1867525 w 4098560"/>
              <a:gd name="connsiteY4" fmla="*/ 5771231 h 6058542"/>
              <a:gd name="connsiteX5" fmla="*/ 0 w 4098560"/>
              <a:gd name="connsiteY5" fmla="*/ 6058542 h 6058542"/>
              <a:gd name="connsiteX6" fmla="*/ 0 w 4098560"/>
              <a:gd name="connsiteY6" fmla="*/ 114942 h 6058542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98001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8560" h="6087441">
                <a:moveTo>
                  <a:pt x="0" y="143841"/>
                </a:moveTo>
                <a:cubicBezTo>
                  <a:pt x="662482" y="145507"/>
                  <a:pt x="1519836" y="27250"/>
                  <a:pt x="2182318" y="28916"/>
                </a:cubicBezTo>
                <a:cubicBezTo>
                  <a:pt x="3120868" y="-67688"/>
                  <a:pt x="3459813" y="105533"/>
                  <a:pt x="4098560" y="143841"/>
                </a:cubicBezTo>
                <a:lnTo>
                  <a:pt x="4098560" y="6087441"/>
                </a:lnTo>
                <a:cubicBezTo>
                  <a:pt x="3374868" y="6081611"/>
                  <a:pt x="3265774" y="5731008"/>
                  <a:pt x="1882515" y="5905061"/>
                </a:cubicBezTo>
                <a:lnTo>
                  <a:pt x="0" y="6087441"/>
                </a:lnTo>
                <a:lnTo>
                  <a:pt x="0" y="14384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/>
          <p:nvPr/>
        </p:nvSpPr>
        <p:spPr>
          <a:xfrm>
            <a:off x="752631" y="819201"/>
            <a:ext cx="3559445" cy="5286713"/>
          </a:xfrm>
          <a:custGeom>
            <a:avLst/>
            <a:gdLst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0 w 4098560"/>
              <a:gd name="connsiteY3" fmla="*/ 5943600 h 5943600"/>
              <a:gd name="connsiteX4" fmla="*/ 0 w 4098560"/>
              <a:gd name="connsiteY4" fmla="*/ 0 h 5943600"/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1867525 w 4098560"/>
              <a:gd name="connsiteY3" fmla="*/ 5656289 h 5943600"/>
              <a:gd name="connsiteX4" fmla="*/ 0 w 4098560"/>
              <a:gd name="connsiteY4" fmla="*/ 5943600 h 5943600"/>
              <a:gd name="connsiteX5" fmla="*/ 0 w 4098560"/>
              <a:gd name="connsiteY5" fmla="*/ 0 h 5943600"/>
              <a:gd name="connsiteX0" fmla="*/ 0 w 4098560"/>
              <a:gd name="connsiteY0" fmla="*/ 114942 h 6058542"/>
              <a:gd name="connsiteX1" fmla="*/ 2182318 w 4098560"/>
              <a:gd name="connsiteY1" fmla="*/ 17 h 6058542"/>
              <a:gd name="connsiteX2" fmla="*/ 4098560 w 4098560"/>
              <a:gd name="connsiteY2" fmla="*/ 114942 h 6058542"/>
              <a:gd name="connsiteX3" fmla="*/ 4098560 w 4098560"/>
              <a:gd name="connsiteY3" fmla="*/ 6058542 h 6058542"/>
              <a:gd name="connsiteX4" fmla="*/ 1867525 w 4098560"/>
              <a:gd name="connsiteY4" fmla="*/ 5771231 h 6058542"/>
              <a:gd name="connsiteX5" fmla="*/ 0 w 4098560"/>
              <a:gd name="connsiteY5" fmla="*/ 6058542 h 6058542"/>
              <a:gd name="connsiteX6" fmla="*/ 0 w 4098560"/>
              <a:gd name="connsiteY6" fmla="*/ 114942 h 6058542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98001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8560" h="6087441">
                <a:moveTo>
                  <a:pt x="0" y="143841"/>
                </a:moveTo>
                <a:cubicBezTo>
                  <a:pt x="662482" y="145507"/>
                  <a:pt x="1519836" y="27250"/>
                  <a:pt x="2182318" y="28916"/>
                </a:cubicBezTo>
                <a:cubicBezTo>
                  <a:pt x="3120868" y="-67688"/>
                  <a:pt x="3459813" y="105533"/>
                  <a:pt x="4098560" y="143841"/>
                </a:cubicBezTo>
                <a:lnTo>
                  <a:pt x="4098560" y="6087441"/>
                </a:lnTo>
                <a:cubicBezTo>
                  <a:pt x="3374868" y="6081611"/>
                  <a:pt x="3265774" y="5731008"/>
                  <a:pt x="1882515" y="5905061"/>
                </a:cubicBezTo>
                <a:lnTo>
                  <a:pt x="0" y="6087441"/>
                </a:lnTo>
                <a:lnTo>
                  <a:pt x="0" y="1438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/>
          <p:cNvSpPr/>
          <p:nvPr/>
        </p:nvSpPr>
        <p:spPr>
          <a:xfrm flipH="1">
            <a:off x="4605727" y="534919"/>
            <a:ext cx="3992856" cy="5865881"/>
          </a:xfrm>
          <a:custGeom>
            <a:avLst/>
            <a:gdLst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0 w 4098560"/>
              <a:gd name="connsiteY3" fmla="*/ 5943600 h 5943600"/>
              <a:gd name="connsiteX4" fmla="*/ 0 w 4098560"/>
              <a:gd name="connsiteY4" fmla="*/ 0 h 5943600"/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1867525 w 4098560"/>
              <a:gd name="connsiteY3" fmla="*/ 5656289 h 5943600"/>
              <a:gd name="connsiteX4" fmla="*/ 0 w 4098560"/>
              <a:gd name="connsiteY4" fmla="*/ 5943600 h 5943600"/>
              <a:gd name="connsiteX5" fmla="*/ 0 w 4098560"/>
              <a:gd name="connsiteY5" fmla="*/ 0 h 5943600"/>
              <a:gd name="connsiteX0" fmla="*/ 0 w 4098560"/>
              <a:gd name="connsiteY0" fmla="*/ 114942 h 6058542"/>
              <a:gd name="connsiteX1" fmla="*/ 2182318 w 4098560"/>
              <a:gd name="connsiteY1" fmla="*/ 17 h 6058542"/>
              <a:gd name="connsiteX2" fmla="*/ 4098560 w 4098560"/>
              <a:gd name="connsiteY2" fmla="*/ 114942 h 6058542"/>
              <a:gd name="connsiteX3" fmla="*/ 4098560 w 4098560"/>
              <a:gd name="connsiteY3" fmla="*/ 6058542 h 6058542"/>
              <a:gd name="connsiteX4" fmla="*/ 1867525 w 4098560"/>
              <a:gd name="connsiteY4" fmla="*/ 5771231 h 6058542"/>
              <a:gd name="connsiteX5" fmla="*/ 0 w 4098560"/>
              <a:gd name="connsiteY5" fmla="*/ 6058542 h 6058542"/>
              <a:gd name="connsiteX6" fmla="*/ 0 w 4098560"/>
              <a:gd name="connsiteY6" fmla="*/ 114942 h 6058542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98001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14990 w 4098560"/>
              <a:gd name="connsiteY5" fmla="*/ 5937540 h 6087441"/>
              <a:gd name="connsiteX6" fmla="*/ 0 w 4098560"/>
              <a:gd name="connsiteY6" fmla="*/ 143841 h 6087441"/>
              <a:gd name="connsiteX0" fmla="*/ 60217 w 4083826"/>
              <a:gd name="connsiteY0" fmla="*/ 98870 h 6087441"/>
              <a:gd name="connsiteX1" fmla="*/ 2167584 w 4083826"/>
              <a:gd name="connsiteY1" fmla="*/ 28916 h 6087441"/>
              <a:gd name="connsiteX2" fmla="*/ 4083826 w 4083826"/>
              <a:gd name="connsiteY2" fmla="*/ 143841 h 6087441"/>
              <a:gd name="connsiteX3" fmla="*/ 4083826 w 4083826"/>
              <a:gd name="connsiteY3" fmla="*/ 6087441 h 6087441"/>
              <a:gd name="connsiteX4" fmla="*/ 1867781 w 4083826"/>
              <a:gd name="connsiteY4" fmla="*/ 5905061 h 6087441"/>
              <a:gd name="connsiteX5" fmla="*/ 256 w 4083826"/>
              <a:gd name="connsiteY5" fmla="*/ 5937540 h 6087441"/>
              <a:gd name="connsiteX6" fmla="*/ 60217 w 4083826"/>
              <a:gd name="connsiteY6" fmla="*/ 98870 h 6087441"/>
              <a:gd name="connsiteX0" fmla="*/ 120061 w 4143670"/>
              <a:gd name="connsiteY0" fmla="*/ 98870 h 6087441"/>
              <a:gd name="connsiteX1" fmla="*/ 2227428 w 4143670"/>
              <a:gd name="connsiteY1" fmla="*/ 28916 h 6087441"/>
              <a:gd name="connsiteX2" fmla="*/ 4143670 w 4143670"/>
              <a:gd name="connsiteY2" fmla="*/ 143841 h 6087441"/>
              <a:gd name="connsiteX3" fmla="*/ 4143670 w 4143670"/>
              <a:gd name="connsiteY3" fmla="*/ 6087441 h 6087441"/>
              <a:gd name="connsiteX4" fmla="*/ 1927625 w 4143670"/>
              <a:gd name="connsiteY4" fmla="*/ 5905061 h 6087441"/>
              <a:gd name="connsiteX5" fmla="*/ 140 w 4143670"/>
              <a:gd name="connsiteY5" fmla="*/ 5982510 h 6087441"/>
              <a:gd name="connsiteX6" fmla="*/ 120061 w 4143670"/>
              <a:gd name="connsiteY6" fmla="*/ 98870 h 608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3670" h="6087441">
                <a:moveTo>
                  <a:pt x="120061" y="98870"/>
                </a:moveTo>
                <a:cubicBezTo>
                  <a:pt x="782543" y="100536"/>
                  <a:pt x="1564946" y="27250"/>
                  <a:pt x="2227428" y="28916"/>
                </a:cubicBezTo>
                <a:cubicBezTo>
                  <a:pt x="3165978" y="-67688"/>
                  <a:pt x="3504923" y="105533"/>
                  <a:pt x="4143670" y="143841"/>
                </a:cubicBezTo>
                <a:lnTo>
                  <a:pt x="4143670" y="6087441"/>
                </a:lnTo>
                <a:cubicBezTo>
                  <a:pt x="3419978" y="6081611"/>
                  <a:pt x="3310884" y="5731008"/>
                  <a:pt x="1927625" y="5905061"/>
                </a:cubicBezTo>
                <a:lnTo>
                  <a:pt x="140" y="5982510"/>
                </a:lnTo>
                <a:cubicBezTo>
                  <a:pt x="-4857" y="4051277"/>
                  <a:pt x="125058" y="2030103"/>
                  <a:pt x="120061" y="9887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/>
          <p:nvPr/>
        </p:nvSpPr>
        <p:spPr>
          <a:xfrm flipH="1">
            <a:off x="4588896" y="518679"/>
            <a:ext cx="4021704" cy="5865881"/>
          </a:xfrm>
          <a:custGeom>
            <a:avLst/>
            <a:gdLst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0 w 4098560"/>
              <a:gd name="connsiteY3" fmla="*/ 5943600 h 5943600"/>
              <a:gd name="connsiteX4" fmla="*/ 0 w 4098560"/>
              <a:gd name="connsiteY4" fmla="*/ 0 h 5943600"/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1867525 w 4098560"/>
              <a:gd name="connsiteY3" fmla="*/ 5656289 h 5943600"/>
              <a:gd name="connsiteX4" fmla="*/ 0 w 4098560"/>
              <a:gd name="connsiteY4" fmla="*/ 5943600 h 5943600"/>
              <a:gd name="connsiteX5" fmla="*/ 0 w 4098560"/>
              <a:gd name="connsiteY5" fmla="*/ 0 h 5943600"/>
              <a:gd name="connsiteX0" fmla="*/ 0 w 4098560"/>
              <a:gd name="connsiteY0" fmla="*/ 114942 h 6058542"/>
              <a:gd name="connsiteX1" fmla="*/ 2182318 w 4098560"/>
              <a:gd name="connsiteY1" fmla="*/ 17 h 6058542"/>
              <a:gd name="connsiteX2" fmla="*/ 4098560 w 4098560"/>
              <a:gd name="connsiteY2" fmla="*/ 114942 h 6058542"/>
              <a:gd name="connsiteX3" fmla="*/ 4098560 w 4098560"/>
              <a:gd name="connsiteY3" fmla="*/ 6058542 h 6058542"/>
              <a:gd name="connsiteX4" fmla="*/ 1867525 w 4098560"/>
              <a:gd name="connsiteY4" fmla="*/ 5771231 h 6058542"/>
              <a:gd name="connsiteX5" fmla="*/ 0 w 4098560"/>
              <a:gd name="connsiteY5" fmla="*/ 6058542 h 6058542"/>
              <a:gd name="connsiteX6" fmla="*/ 0 w 4098560"/>
              <a:gd name="connsiteY6" fmla="*/ 114942 h 6058542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98001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14990 w 4098560"/>
              <a:gd name="connsiteY5" fmla="*/ 5937540 h 6087441"/>
              <a:gd name="connsiteX6" fmla="*/ 0 w 4098560"/>
              <a:gd name="connsiteY6" fmla="*/ 143841 h 6087441"/>
              <a:gd name="connsiteX0" fmla="*/ 60217 w 4083826"/>
              <a:gd name="connsiteY0" fmla="*/ 98870 h 6087441"/>
              <a:gd name="connsiteX1" fmla="*/ 2167584 w 4083826"/>
              <a:gd name="connsiteY1" fmla="*/ 28916 h 6087441"/>
              <a:gd name="connsiteX2" fmla="*/ 4083826 w 4083826"/>
              <a:gd name="connsiteY2" fmla="*/ 143841 h 6087441"/>
              <a:gd name="connsiteX3" fmla="*/ 4083826 w 4083826"/>
              <a:gd name="connsiteY3" fmla="*/ 6087441 h 6087441"/>
              <a:gd name="connsiteX4" fmla="*/ 1867781 w 4083826"/>
              <a:gd name="connsiteY4" fmla="*/ 5905061 h 6087441"/>
              <a:gd name="connsiteX5" fmla="*/ 256 w 4083826"/>
              <a:gd name="connsiteY5" fmla="*/ 5937540 h 6087441"/>
              <a:gd name="connsiteX6" fmla="*/ 60217 w 4083826"/>
              <a:gd name="connsiteY6" fmla="*/ 98870 h 6087441"/>
              <a:gd name="connsiteX0" fmla="*/ 120061 w 4143670"/>
              <a:gd name="connsiteY0" fmla="*/ 98870 h 6087441"/>
              <a:gd name="connsiteX1" fmla="*/ 2227428 w 4143670"/>
              <a:gd name="connsiteY1" fmla="*/ 28916 h 6087441"/>
              <a:gd name="connsiteX2" fmla="*/ 4143670 w 4143670"/>
              <a:gd name="connsiteY2" fmla="*/ 143841 h 6087441"/>
              <a:gd name="connsiteX3" fmla="*/ 4143670 w 4143670"/>
              <a:gd name="connsiteY3" fmla="*/ 6087441 h 6087441"/>
              <a:gd name="connsiteX4" fmla="*/ 1927625 w 4143670"/>
              <a:gd name="connsiteY4" fmla="*/ 5905061 h 6087441"/>
              <a:gd name="connsiteX5" fmla="*/ 140 w 4143670"/>
              <a:gd name="connsiteY5" fmla="*/ 5982510 h 6087441"/>
              <a:gd name="connsiteX6" fmla="*/ 120061 w 4143670"/>
              <a:gd name="connsiteY6" fmla="*/ 98870 h 6087441"/>
              <a:gd name="connsiteX0" fmla="*/ 120061 w 4143670"/>
              <a:gd name="connsiteY0" fmla="*/ 98870 h 6087441"/>
              <a:gd name="connsiteX1" fmla="*/ 2227428 w 4143670"/>
              <a:gd name="connsiteY1" fmla="*/ 28916 h 6087441"/>
              <a:gd name="connsiteX2" fmla="*/ 4143670 w 4143670"/>
              <a:gd name="connsiteY2" fmla="*/ 143841 h 6087441"/>
              <a:gd name="connsiteX3" fmla="*/ 4143670 w 4143670"/>
              <a:gd name="connsiteY3" fmla="*/ 6087441 h 6087441"/>
              <a:gd name="connsiteX4" fmla="*/ 1927625 w 4143670"/>
              <a:gd name="connsiteY4" fmla="*/ 5905061 h 6087441"/>
              <a:gd name="connsiteX5" fmla="*/ 140 w 4143670"/>
              <a:gd name="connsiteY5" fmla="*/ 5877579 h 6087441"/>
              <a:gd name="connsiteX6" fmla="*/ 120061 w 4143670"/>
              <a:gd name="connsiteY6" fmla="*/ 98870 h 6087441"/>
              <a:gd name="connsiteX0" fmla="*/ 164997 w 4188606"/>
              <a:gd name="connsiteY0" fmla="*/ 98870 h 6087441"/>
              <a:gd name="connsiteX1" fmla="*/ 2272364 w 4188606"/>
              <a:gd name="connsiteY1" fmla="*/ 28916 h 6087441"/>
              <a:gd name="connsiteX2" fmla="*/ 4188606 w 4188606"/>
              <a:gd name="connsiteY2" fmla="*/ 143841 h 6087441"/>
              <a:gd name="connsiteX3" fmla="*/ 4188606 w 4188606"/>
              <a:gd name="connsiteY3" fmla="*/ 6087441 h 6087441"/>
              <a:gd name="connsiteX4" fmla="*/ 1972561 w 4188606"/>
              <a:gd name="connsiteY4" fmla="*/ 5905061 h 6087441"/>
              <a:gd name="connsiteX5" fmla="*/ 105 w 4188606"/>
              <a:gd name="connsiteY5" fmla="*/ 5697697 h 6087441"/>
              <a:gd name="connsiteX6" fmla="*/ 164997 w 4188606"/>
              <a:gd name="connsiteY6" fmla="*/ 98870 h 6087441"/>
              <a:gd name="connsiteX0" fmla="*/ 224931 w 4248540"/>
              <a:gd name="connsiteY0" fmla="*/ 98870 h 6087441"/>
              <a:gd name="connsiteX1" fmla="*/ 2332298 w 4248540"/>
              <a:gd name="connsiteY1" fmla="*/ 28916 h 6087441"/>
              <a:gd name="connsiteX2" fmla="*/ 4248540 w 4248540"/>
              <a:gd name="connsiteY2" fmla="*/ 143841 h 6087441"/>
              <a:gd name="connsiteX3" fmla="*/ 4248540 w 4248540"/>
              <a:gd name="connsiteY3" fmla="*/ 6087441 h 6087441"/>
              <a:gd name="connsiteX4" fmla="*/ 2032495 w 4248540"/>
              <a:gd name="connsiteY4" fmla="*/ 5905061 h 6087441"/>
              <a:gd name="connsiteX5" fmla="*/ 78 w 4248540"/>
              <a:gd name="connsiteY5" fmla="*/ 5847599 h 6087441"/>
              <a:gd name="connsiteX6" fmla="*/ 224931 w 4248540"/>
              <a:gd name="connsiteY6" fmla="*/ 98870 h 6087441"/>
              <a:gd name="connsiteX0" fmla="*/ 299863 w 4323472"/>
              <a:gd name="connsiteY0" fmla="*/ 98870 h 6087441"/>
              <a:gd name="connsiteX1" fmla="*/ 2407230 w 4323472"/>
              <a:gd name="connsiteY1" fmla="*/ 28916 h 6087441"/>
              <a:gd name="connsiteX2" fmla="*/ 4323472 w 4323472"/>
              <a:gd name="connsiteY2" fmla="*/ 143841 h 6087441"/>
              <a:gd name="connsiteX3" fmla="*/ 4323472 w 4323472"/>
              <a:gd name="connsiteY3" fmla="*/ 6087441 h 6087441"/>
              <a:gd name="connsiteX4" fmla="*/ 2107427 w 4323472"/>
              <a:gd name="connsiteY4" fmla="*/ 5905061 h 6087441"/>
              <a:gd name="connsiteX5" fmla="*/ 59 w 4323472"/>
              <a:gd name="connsiteY5" fmla="*/ 5877580 h 6087441"/>
              <a:gd name="connsiteX6" fmla="*/ 299863 w 4323472"/>
              <a:gd name="connsiteY6" fmla="*/ 98870 h 6087441"/>
              <a:gd name="connsiteX0" fmla="*/ 344828 w 4323466"/>
              <a:gd name="connsiteY0" fmla="*/ 38910 h 6087441"/>
              <a:gd name="connsiteX1" fmla="*/ 2407224 w 4323466"/>
              <a:gd name="connsiteY1" fmla="*/ 28916 h 6087441"/>
              <a:gd name="connsiteX2" fmla="*/ 4323466 w 4323466"/>
              <a:gd name="connsiteY2" fmla="*/ 143841 h 6087441"/>
              <a:gd name="connsiteX3" fmla="*/ 4323466 w 4323466"/>
              <a:gd name="connsiteY3" fmla="*/ 6087441 h 6087441"/>
              <a:gd name="connsiteX4" fmla="*/ 2107421 w 4323466"/>
              <a:gd name="connsiteY4" fmla="*/ 5905061 h 6087441"/>
              <a:gd name="connsiteX5" fmla="*/ 53 w 4323466"/>
              <a:gd name="connsiteY5" fmla="*/ 5877580 h 6087441"/>
              <a:gd name="connsiteX6" fmla="*/ 344828 w 4323466"/>
              <a:gd name="connsiteY6" fmla="*/ 38910 h 6087441"/>
              <a:gd name="connsiteX0" fmla="*/ 344829 w 4323467"/>
              <a:gd name="connsiteY0" fmla="*/ 38910 h 6087441"/>
              <a:gd name="connsiteX1" fmla="*/ 2407225 w 4323467"/>
              <a:gd name="connsiteY1" fmla="*/ 28916 h 6087441"/>
              <a:gd name="connsiteX2" fmla="*/ 4323467 w 4323467"/>
              <a:gd name="connsiteY2" fmla="*/ 143841 h 6087441"/>
              <a:gd name="connsiteX3" fmla="*/ 4323467 w 4323467"/>
              <a:gd name="connsiteY3" fmla="*/ 6087441 h 6087441"/>
              <a:gd name="connsiteX4" fmla="*/ 2107422 w 4323467"/>
              <a:gd name="connsiteY4" fmla="*/ 5905061 h 6087441"/>
              <a:gd name="connsiteX5" fmla="*/ 54 w 4323467"/>
              <a:gd name="connsiteY5" fmla="*/ 5877580 h 6087441"/>
              <a:gd name="connsiteX6" fmla="*/ 344829 w 4323467"/>
              <a:gd name="connsiteY6" fmla="*/ 38910 h 6087441"/>
              <a:gd name="connsiteX0" fmla="*/ 284881 w 4263519"/>
              <a:gd name="connsiteY0" fmla="*/ 38910 h 6087441"/>
              <a:gd name="connsiteX1" fmla="*/ 2347277 w 4263519"/>
              <a:gd name="connsiteY1" fmla="*/ 28916 h 6087441"/>
              <a:gd name="connsiteX2" fmla="*/ 4263519 w 4263519"/>
              <a:gd name="connsiteY2" fmla="*/ 143841 h 6087441"/>
              <a:gd name="connsiteX3" fmla="*/ 4263519 w 4263519"/>
              <a:gd name="connsiteY3" fmla="*/ 6087441 h 6087441"/>
              <a:gd name="connsiteX4" fmla="*/ 2047474 w 4263519"/>
              <a:gd name="connsiteY4" fmla="*/ 5905061 h 6087441"/>
              <a:gd name="connsiteX5" fmla="*/ 67 w 4263519"/>
              <a:gd name="connsiteY5" fmla="*/ 5877580 h 6087441"/>
              <a:gd name="connsiteX6" fmla="*/ 284881 w 4263519"/>
              <a:gd name="connsiteY6" fmla="*/ 38910 h 6087441"/>
              <a:gd name="connsiteX0" fmla="*/ 194970 w 4173608"/>
              <a:gd name="connsiteY0" fmla="*/ 38910 h 6087441"/>
              <a:gd name="connsiteX1" fmla="*/ 2257366 w 4173608"/>
              <a:gd name="connsiteY1" fmla="*/ 28916 h 6087441"/>
              <a:gd name="connsiteX2" fmla="*/ 4173608 w 4173608"/>
              <a:gd name="connsiteY2" fmla="*/ 143841 h 6087441"/>
              <a:gd name="connsiteX3" fmla="*/ 4173608 w 4173608"/>
              <a:gd name="connsiteY3" fmla="*/ 6087441 h 6087441"/>
              <a:gd name="connsiteX4" fmla="*/ 1957563 w 4173608"/>
              <a:gd name="connsiteY4" fmla="*/ 5905061 h 6087441"/>
              <a:gd name="connsiteX5" fmla="*/ 97 w 4173608"/>
              <a:gd name="connsiteY5" fmla="*/ 5847600 h 6087441"/>
              <a:gd name="connsiteX6" fmla="*/ 194970 w 4173608"/>
              <a:gd name="connsiteY6" fmla="*/ 38910 h 608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3608" h="6087441">
                <a:moveTo>
                  <a:pt x="194970" y="38910"/>
                </a:moveTo>
                <a:lnTo>
                  <a:pt x="2257366" y="28916"/>
                </a:lnTo>
                <a:cubicBezTo>
                  <a:pt x="3195916" y="-67688"/>
                  <a:pt x="3534861" y="105533"/>
                  <a:pt x="4173608" y="143841"/>
                </a:cubicBezTo>
                <a:lnTo>
                  <a:pt x="4173608" y="6087441"/>
                </a:lnTo>
                <a:cubicBezTo>
                  <a:pt x="3449916" y="6081611"/>
                  <a:pt x="3340822" y="5731008"/>
                  <a:pt x="1957563" y="5905061"/>
                </a:cubicBezTo>
                <a:lnTo>
                  <a:pt x="97" y="5847600"/>
                </a:lnTo>
                <a:cubicBezTo>
                  <a:pt x="-4900" y="3916367"/>
                  <a:pt x="184977" y="2479808"/>
                  <a:pt x="194970" y="3891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/>
          <p:nvPr/>
        </p:nvSpPr>
        <p:spPr>
          <a:xfrm flipH="1">
            <a:off x="4781798" y="781024"/>
            <a:ext cx="3689447" cy="5339149"/>
          </a:xfrm>
          <a:custGeom>
            <a:avLst/>
            <a:gdLst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0 w 4098560"/>
              <a:gd name="connsiteY3" fmla="*/ 5943600 h 5943600"/>
              <a:gd name="connsiteX4" fmla="*/ 0 w 4098560"/>
              <a:gd name="connsiteY4" fmla="*/ 0 h 5943600"/>
              <a:gd name="connsiteX0" fmla="*/ 0 w 4098560"/>
              <a:gd name="connsiteY0" fmla="*/ 0 h 5943600"/>
              <a:gd name="connsiteX1" fmla="*/ 4098560 w 4098560"/>
              <a:gd name="connsiteY1" fmla="*/ 0 h 5943600"/>
              <a:gd name="connsiteX2" fmla="*/ 4098560 w 4098560"/>
              <a:gd name="connsiteY2" fmla="*/ 5943600 h 5943600"/>
              <a:gd name="connsiteX3" fmla="*/ 1867525 w 4098560"/>
              <a:gd name="connsiteY3" fmla="*/ 5656289 h 5943600"/>
              <a:gd name="connsiteX4" fmla="*/ 0 w 4098560"/>
              <a:gd name="connsiteY4" fmla="*/ 5943600 h 5943600"/>
              <a:gd name="connsiteX5" fmla="*/ 0 w 4098560"/>
              <a:gd name="connsiteY5" fmla="*/ 0 h 5943600"/>
              <a:gd name="connsiteX0" fmla="*/ 0 w 4098560"/>
              <a:gd name="connsiteY0" fmla="*/ 114942 h 6058542"/>
              <a:gd name="connsiteX1" fmla="*/ 2182318 w 4098560"/>
              <a:gd name="connsiteY1" fmla="*/ 17 h 6058542"/>
              <a:gd name="connsiteX2" fmla="*/ 4098560 w 4098560"/>
              <a:gd name="connsiteY2" fmla="*/ 114942 h 6058542"/>
              <a:gd name="connsiteX3" fmla="*/ 4098560 w 4098560"/>
              <a:gd name="connsiteY3" fmla="*/ 6058542 h 6058542"/>
              <a:gd name="connsiteX4" fmla="*/ 1867525 w 4098560"/>
              <a:gd name="connsiteY4" fmla="*/ 5771231 h 6058542"/>
              <a:gd name="connsiteX5" fmla="*/ 0 w 4098560"/>
              <a:gd name="connsiteY5" fmla="*/ 6058542 h 6058542"/>
              <a:gd name="connsiteX6" fmla="*/ 0 w 4098560"/>
              <a:gd name="connsiteY6" fmla="*/ 114942 h 6058542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800130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67525 w 4098560"/>
              <a:gd name="connsiteY4" fmla="*/ 598001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0 w 4098560"/>
              <a:gd name="connsiteY0" fmla="*/ 143841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0 w 4098560"/>
              <a:gd name="connsiteY6" fmla="*/ 143841 h 6087441"/>
              <a:gd name="connsiteX0" fmla="*/ 149691 w 4098560"/>
              <a:gd name="connsiteY0" fmla="*/ 60679 h 6087441"/>
              <a:gd name="connsiteX1" fmla="*/ 2182318 w 4098560"/>
              <a:gd name="connsiteY1" fmla="*/ 28916 h 6087441"/>
              <a:gd name="connsiteX2" fmla="*/ 4098560 w 4098560"/>
              <a:gd name="connsiteY2" fmla="*/ 143841 h 6087441"/>
              <a:gd name="connsiteX3" fmla="*/ 4098560 w 4098560"/>
              <a:gd name="connsiteY3" fmla="*/ 6087441 h 6087441"/>
              <a:gd name="connsiteX4" fmla="*/ 1882515 w 4098560"/>
              <a:gd name="connsiteY4" fmla="*/ 5905061 h 6087441"/>
              <a:gd name="connsiteX5" fmla="*/ 0 w 4098560"/>
              <a:gd name="connsiteY5" fmla="*/ 6087441 h 6087441"/>
              <a:gd name="connsiteX6" fmla="*/ 149691 w 4098560"/>
              <a:gd name="connsiteY6" fmla="*/ 60679 h 6087441"/>
              <a:gd name="connsiteX0" fmla="*/ 149691 w 4098560"/>
              <a:gd name="connsiteY0" fmla="*/ 121056 h 6147818"/>
              <a:gd name="connsiteX1" fmla="*/ 2198950 w 4098560"/>
              <a:gd name="connsiteY1" fmla="*/ 22763 h 6147818"/>
              <a:gd name="connsiteX2" fmla="*/ 4098560 w 4098560"/>
              <a:gd name="connsiteY2" fmla="*/ 204218 h 6147818"/>
              <a:gd name="connsiteX3" fmla="*/ 4098560 w 4098560"/>
              <a:gd name="connsiteY3" fmla="*/ 6147818 h 6147818"/>
              <a:gd name="connsiteX4" fmla="*/ 1882515 w 4098560"/>
              <a:gd name="connsiteY4" fmla="*/ 5965438 h 6147818"/>
              <a:gd name="connsiteX5" fmla="*/ 0 w 4098560"/>
              <a:gd name="connsiteY5" fmla="*/ 6147818 h 6147818"/>
              <a:gd name="connsiteX6" fmla="*/ 149691 w 4098560"/>
              <a:gd name="connsiteY6" fmla="*/ 121056 h 6147818"/>
              <a:gd name="connsiteX0" fmla="*/ 299383 w 4248252"/>
              <a:gd name="connsiteY0" fmla="*/ 121056 h 6147818"/>
              <a:gd name="connsiteX1" fmla="*/ 2348642 w 4248252"/>
              <a:gd name="connsiteY1" fmla="*/ 22763 h 6147818"/>
              <a:gd name="connsiteX2" fmla="*/ 4248252 w 4248252"/>
              <a:gd name="connsiteY2" fmla="*/ 204218 h 6147818"/>
              <a:gd name="connsiteX3" fmla="*/ 4248252 w 4248252"/>
              <a:gd name="connsiteY3" fmla="*/ 6147818 h 6147818"/>
              <a:gd name="connsiteX4" fmla="*/ 2032207 w 4248252"/>
              <a:gd name="connsiteY4" fmla="*/ 5965438 h 6147818"/>
              <a:gd name="connsiteX5" fmla="*/ 0 w 4248252"/>
              <a:gd name="connsiteY5" fmla="*/ 6031391 h 6147818"/>
              <a:gd name="connsiteX6" fmla="*/ 299383 w 4248252"/>
              <a:gd name="connsiteY6" fmla="*/ 121056 h 6147818"/>
              <a:gd name="connsiteX0" fmla="*/ 299383 w 4248252"/>
              <a:gd name="connsiteY0" fmla="*/ 121056 h 6147818"/>
              <a:gd name="connsiteX1" fmla="*/ 2348642 w 4248252"/>
              <a:gd name="connsiteY1" fmla="*/ 22763 h 6147818"/>
              <a:gd name="connsiteX2" fmla="*/ 4248252 w 4248252"/>
              <a:gd name="connsiteY2" fmla="*/ 204218 h 6147818"/>
              <a:gd name="connsiteX3" fmla="*/ 4248252 w 4248252"/>
              <a:gd name="connsiteY3" fmla="*/ 6147818 h 6147818"/>
              <a:gd name="connsiteX4" fmla="*/ 1982310 w 4248252"/>
              <a:gd name="connsiteY4" fmla="*/ 6031969 h 6147818"/>
              <a:gd name="connsiteX5" fmla="*/ 0 w 4248252"/>
              <a:gd name="connsiteY5" fmla="*/ 6031391 h 6147818"/>
              <a:gd name="connsiteX6" fmla="*/ 299383 w 4248252"/>
              <a:gd name="connsiteY6" fmla="*/ 121056 h 614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8252" h="6147818">
                <a:moveTo>
                  <a:pt x="299383" y="121056"/>
                </a:moveTo>
                <a:cubicBezTo>
                  <a:pt x="961865" y="122722"/>
                  <a:pt x="1686160" y="21097"/>
                  <a:pt x="2348642" y="22763"/>
                </a:cubicBezTo>
                <a:cubicBezTo>
                  <a:pt x="3287192" y="-73841"/>
                  <a:pt x="3609505" y="165910"/>
                  <a:pt x="4248252" y="204218"/>
                </a:cubicBezTo>
                <a:lnTo>
                  <a:pt x="4248252" y="6147818"/>
                </a:lnTo>
                <a:cubicBezTo>
                  <a:pt x="3524560" y="6141988"/>
                  <a:pt x="3365569" y="5857916"/>
                  <a:pt x="1982310" y="6031969"/>
                </a:cubicBezTo>
                <a:lnTo>
                  <a:pt x="0" y="6031391"/>
                </a:lnTo>
                <a:lnTo>
                  <a:pt x="299383" y="12105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99683" y="656598"/>
            <a:ext cx="89076" cy="574295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778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5895" y="1066800"/>
            <a:ext cx="2452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3429000"/>
            <a:ext cx="3550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মোঃ আবু ইউসুফ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886200"/>
            <a:ext cx="3733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ikoshBAN" pitchFamily="2" charset="0"/>
                <a:cs typeface="NikoshBAN" pitchFamily="2" charset="0"/>
              </a:rPr>
              <a:t>বামরাইল এ,বি মাধ্যমিক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ikoshBAN" pitchFamily="2" charset="0"/>
                <a:cs typeface="NikoshBAN" pitchFamily="2" charset="0"/>
              </a:rPr>
              <a:t>উজিরপুর, বরিশাল।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khanabouyousuf@gmail.com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5525" y="3056185"/>
            <a:ext cx="32765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2400" b="1" dirty="0">
                <a:latin typeface="NikoshBAN" pitchFamily="2" charset="0"/>
                <a:cs typeface="NikoshBAN" pitchFamily="2" charset="0"/>
              </a:rPr>
              <a:t> তথ্য ও যোগাযোগ প্রযুক্তি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err="1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	: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৯ম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BD" sz="2400" dirty="0"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	: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৩য়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r>
              <a:rPr lang="bn-BD" sz="2400" dirty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	: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r>
              <a:rPr lang="bn-BD" sz="2400" dirty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	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: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৫০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 মিনিট 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74842" y="1066800"/>
            <a:ext cx="2157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>
                <a:solidFill>
                  <a:prstClr val="black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3600" dirty="0">
                <a:solidFill>
                  <a:prstClr val="black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1026" name="Picture 2" descr="C:\Users\Kabir\Desktop\New folder\ICT_Book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8025" y="1707407"/>
            <a:ext cx="2064418" cy="12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C:\Users\USER\Desktop\New folder (2)\New folder\Untitled-1vvv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524000"/>
            <a:ext cx="1447800" cy="1712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829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/>
      <p:bldP spid="12" grpId="0"/>
      <p:bldP spid="13" grpId="0"/>
      <p:bldP spid="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EFAE7D7-E2D6-4FD8-8037-B84AAF27493D}"/>
              </a:ext>
            </a:extLst>
          </p:cNvPr>
          <p:cNvGrpSpPr/>
          <p:nvPr/>
        </p:nvGrpSpPr>
        <p:grpSpPr>
          <a:xfrm>
            <a:off x="762000" y="609600"/>
            <a:ext cx="7543800" cy="5257799"/>
            <a:chOff x="304800" y="1072253"/>
            <a:chExt cx="3352799" cy="3956948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F91B9FC1-6CAB-412C-A8C5-E925E5AD941D}"/>
                </a:ext>
              </a:extLst>
            </p:cNvPr>
            <p:cNvSpPr/>
            <p:nvPr/>
          </p:nvSpPr>
          <p:spPr>
            <a:xfrm rot="20430300">
              <a:off x="472698" y="1175126"/>
              <a:ext cx="1067041" cy="1329129"/>
            </a:xfrm>
            <a:custGeom>
              <a:avLst/>
              <a:gdLst>
                <a:gd name="connsiteX0" fmla="*/ 0 w 2133600"/>
                <a:gd name="connsiteY0" fmla="*/ 1143000 h 2286000"/>
                <a:gd name="connsiteX1" fmla="*/ 1066800 w 2133600"/>
                <a:gd name="connsiteY1" fmla="*/ 0 h 2286000"/>
                <a:gd name="connsiteX2" fmla="*/ 2133600 w 2133600"/>
                <a:gd name="connsiteY2" fmla="*/ 1143000 h 2286000"/>
                <a:gd name="connsiteX3" fmla="*/ 1066800 w 2133600"/>
                <a:gd name="connsiteY3" fmla="*/ 2286000 h 2286000"/>
                <a:gd name="connsiteX4" fmla="*/ 0 w 2133600"/>
                <a:gd name="connsiteY4" fmla="*/ 1143000 h 2286000"/>
                <a:gd name="connsiteX0" fmla="*/ 10 w 2133610"/>
                <a:gd name="connsiteY0" fmla="*/ 1143000 h 2657959"/>
                <a:gd name="connsiteX1" fmla="*/ 1066810 w 2133610"/>
                <a:gd name="connsiteY1" fmla="*/ 0 h 2657959"/>
                <a:gd name="connsiteX2" fmla="*/ 2133610 w 2133610"/>
                <a:gd name="connsiteY2" fmla="*/ 1143000 h 2657959"/>
                <a:gd name="connsiteX3" fmla="*/ 1082308 w 2133610"/>
                <a:gd name="connsiteY3" fmla="*/ 2657959 h 2657959"/>
                <a:gd name="connsiteX4" fmla="*/ 10 w 2133610"/>
                <a:gd name="connsiteY4" fmla="*/ 1143000 h 2657959"/>
                <a:gd name="connsiteX0" fmla="*/ 241 w 2133841"/>
                <a:gd name="connsiteY0" fmla="*/ 1143000 h 2657959"/>
                <a:gd name="connsiteX1" fmla="*/ 1067041 w 2133841"/>
                <a:gd name="connsiteY1" fmla="*/ 0 h 2657959"/>
                <a:gd name="connsiteX2" fmla="*/ 2133841 w 2133841"/>
                <a:gd name="connsiteY2" fmla="*/ 1143000 h 2657959"/>
                <a:gd name="connsiteX3" fmla="*/ 1082539 w 2133841"/>
                <a:gd name="connsiteY3" fmla="*/ 2657959 h 2657959"/>
                <a:gd name="connsiteX4" fmla="*/ 241 w 2133841"/>
                <a:gd name="connsiteY4" fmla="*/ 1143000 h 265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841" h="2657959">
                  <a:moveTo>
                    <a:pt x="241" y="1143000"/>
                  </a:moveTo>
                  <a:cubicBezTo>
                    <a:pt x="13156" y="328048"/>
                    <a:pt x="477864" y="0"/>
                    <a:pt x="1067041" y="0"/>
                  </a:cubicBezTo>
                  <a:cubicBezTo>
                    <a:pt x="1656218" y="0"/>
                    <a:pt x="2133841" y="511739"/>
                    <a:pt x="2133841" y="1143000"/>
                  </a:cubicBezTo>
                  <a:cubicBezTo>
                    <a:pt x="2133841" y="1774261"/>
                    <a:pt x="1671716" y="2657959"/>
                    <a:pt x="1082539" y="2657959"/>
                  </a:cubicBezTo>
                  <a:cubicBezTo>
                    <a:pt x="493362" y="2657959"/>
                    <a:pt x="-12674" y="1957952"/>
                    <a:pt x="241" y="11430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 w="520700" h="330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Oval 1">
              <a:extLst>
                <a:ext uri="{FF2B5EF4-FFF2-40B4-BE49-F238E27FC236}">
                  <a16:creationId xmlns="" xmlns:a16="http://schemas.microsoft.com/office/drawing/2014/main" id="{26E045E6-8FC6-474A-A380-E4251357B515}"/>
                </a:ext>
              </a:extLst>
            </p:cNvPr>
            <p:cNvSpPr/>
            <p:nvPr/>
          </p:nvSpPr>
          <p:spPr>
            <a:xfrm rot="404998">
              <a:off x="1486596" y="1072253"/>
              <a:ext cx="1067041" cy="1329129"/>
            </a:xfrm>
            <a:custGeom>
              <a:avLst/>
              <a:gdLst>
                <a:gd name="connsiteX0" fmla="*/ 0 w 2133600"/>
                <a:gd name="connsiteY0" fmla="*/ 1143000 h 2286000"/>
                <a:gd name="connsiteX1" fmla="*/ 1066800 w 2133600"/>
                <a:gd name="connsiteY1" fmla="*/ 0 h 2286000"/>
                <a:gd name="connsiteX2" fmla="*/ 2133600 w 2133600"/>
                <a:gd name="connsiteY2" fmla="*/ 1143000 h 2286000"/>
                <a:gd name="connsiteX3" fmla="*/ 1066800 w 2133600"/>
                <a:gd name="connsiteY3" fmla="*/ 2286000 h 2286000"/>
                <a:gd name="connsiteX4" fmla="*/ 0 w 2133600"/>
                <a:gd name="connsiteY4" fmla="*/ 1143000 h 2286000"/>
                <a:gd name="connsiteX0" fmla="*/ 10 w 2133610"/>
                <a:gd name="connsiteY0" fmla="*/ 1143000 h 2657959"/>
                <a:gd name="connsiteX1" fmla="*/ 1066810 w 2133610"/>
                <a:gd name="connsiteY1" fmla="*/ 0 h 2657959"/>
                <a:gd name="connsiteX2" fmla="*/ 2133610 w 2133610"/>
                <a:gd name="connsiteY2" fmla="*/ 1143000 h 2657959"/>
                <a:gd name="connsiteX3" fmla="*/ 1082308 w 2133610"/>
                <a:gd name="connsiteY3" fmla="*/ 2657959 h 2657959"/>
                <a:gd name="connsiteX4" fmla="*/ 10 w 2133610"/>
                <a:gd name="connsiteY4" fmla="*/ 1143000 h 2657959"/>
                <a:gd name="connsiteX0" fmla="*/ 241 w 2133841"/>
                <a:gd name="connsiteY0" fmla="*/ 1143000 h 2657959"/>
                <a:gd name="connsiteX1" fmla="*/ 1067041 w 2133841"/>
                <a:gd name="connsiteY1" fmla="*/ 0 h 2657959"/>
                <a:gd name="connsiteX2" fmla="*/ 2133841 w 2133841"/>
                <a:gd name="connsiteY2" fmla="*/ 1143000 h 2657959"/>
                <a:gd name="connsiteX3" fmla="*/ 1082539 w 2133841"/>
                <a:gd name="connsiteY3" fmla="*/ 2657959 h 2657959"/>
                <a:gd name="connsiteX4" fmla="*/ 241 w 2133841"/>
                <a:gd name="connsiteY4" fmla="*/ 1143000 h 265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841" h="2657959">
                  <a:moveTo>
                    <a:pt x="241" y="1143000"/>
                  </a:moveTo>
                  <a:cubicBezTo>
                    <a:pt x="13156" y="328048"/>
                    <a:pt x="477864" y="0"/>
                    <a:pt x="1067041" y="0"/>
                  </a:cubicBezTo>
                  <a:cubicBezTo>
                    <a:pt x="1656218" y="0"/>
                    <a:pt x="2133841" y="511739"/>
                    <a:pt x="2133841" y="1143000"/>
                  </a:cubicBezTo>
                  <a:cubicBezTo>
                    <a:pt x="2133841" y="1774261"/>
                    <a:pt x="1671716" y="2657959"/>
                    <a:pt x="1082539" y="2657959"/>
                  </a:cubicBezTo>
                  <a:cubicBezTo>
                    <a:pt x="493362" y="2657959"/>
                    <a:pt x="-12674" y="1957952"/>
                    <a:pt x="241" y="114300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 w="520700" h="330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7" name="Oval 1">
              <a:extLst>
                <a:ext uri="{FF2B5EF4-FFF2-40B4-BE49-F238E27FC236}">
                  <a16:creationId xmlns="" xmlns:a16="http://schemas.microsoft.com/office/drawing/2014/main" id="{43BC1B3C-14A8-439D-8FE8-DD84CBCC8EF3}"/>
                </a:ext>
              </a:extLst>
            </p:cNvPr>
            <p:cNvSpPr/>
            <p:nvPr/>
          </p:nvSpPr>
          <p:spPr>
            <a:xfrm rot="1265838">
              <a:off x="2477741" y="1352437"/>
              <a:ext cx="1067041" cy="1329129"/>
            </a:xfrm>
            <a:custGeom>
              <a:avLst/>
              <a:gdLst>
                <a:gd name="connsiteX0" fmla="*/ 0 w 2133600"/>
                <a:gd name="connsiteY0" fmla="*/ 1143000 h 2286000"/>
                <a:gd name="connsiteX1" fmla="*/ 1066800 w 2133600"/>
                <a:gd name="connsiteY1" fmla="*/ 0 h 2286000"/>
                <a:gd name="connsiteX2" fmla="*/ 2133600 w 2133600"/>
                <a:gd name="connsiteY2" fmla="*/ 1143000 h 2286000"/>
                <a:gd name="connsiteX3" fmla="*/ 1066800 w 2133600"/>
                <a:gd name="connsiteY3" fmla="*/ 2286000 h 2286000"/>
                <a:gd name="connsiteX4" fmla="*/ 0 w 2133600"/>
                <a:gd name="connsiteY4" fmla="*/ 1143000 h 2286000"/>
                <a:gd name="connsiteX0" fmla="*/ 10 w 2133610"/>
                <a:gd name="connsiteY0" fmla="*/ 1143000 h 2657959"/>
                <a:gd name="connsiteX1" fmla="*/ 1066810 w 2133610"/>
                <a:gd name="connsiteY1" fmla="*/ 0 h 2657959"/>
                <a:gd name="connsiteX2" fmla="*/ 2133610 w 2133610"/>
                <a:gd name="connsiteY2" fmla="*/ 1143000 h 2657959"/>
                <a:gd name="connsiteX3" fmla="*/ 1082308 w 2133610"/>
                <a:gd name="connsiteY3" fmla="*/ 2657959 h 2657959"/>
                <a:gd name="connsiteX4" fmla="*/ 10 w 2133610"/>
                <a:gd name="connsiteY4" fmla="*/ 1143000 h 2657959"/>
                <a:gd name="connsiteX0" fmla="*/ 241 w 2133841"/>
                <a:gd name="connsiteY0" fmla="*/ 1143000 h 2657959"/>
                <a:gd name="connsiteX1" fmla="*/ 1067041 w 2133841"/>
                <a:gd name="connsiteY1" fmla="*/ 0 h 2657959"/>
                <a:gd name="connsiteX2" fmla="*/ 2133841 w 2133841"/>
                <a:gd name="connsiteY2" fmla="*/ 1143000 h 2657959"/>
                <a:gd name="connsiteX3" fmla="*/ 1082539 w 2133841"/>
                <a:gd name="connsiteY3" fmla="*/ 2657959 h 2657959"/>
                <a:gd name="connsiteX4" fmla="*/ 241 w 2133841"/>
                <a:gd name="connsiteY4" fmla="*/ 1143000 h 265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841" h="2657959">
                  <a:moveTo>
                    <a:pt x="241" y="1143000"/>
                  </a:moveTo>
                  <a:cubicBezTo>
                    <a:pt x="13156" y="328048"/>
                    <a:pt x="477864" y="0"/>
                    <a:pt x="1067041" y="0"/>
                  </a:cubicBezTo>
                  <a:cubicBezTo>
                    <a:pt x="1656218" y="0"/>
                    <a:pt x="2133841" y="511739"/>
                    <a:pt x="2133841" y="1143000"/>
                  </a:cubicBezTo>
                  <a:cubicBezTo>
                    <a:pt x="2133841" y="1774261"/>
                    <a:pt x="1671716" y="2657959"/>
                    <a:pt x="1082539" y="2657959"/>
                  </a:cubicBezTo>
                  <a:cubicBezTo>
                    <a:pt x="493362" y="2657959"/>
                    <a:pt x="-12674" y="1957952"/>
                    <a:pt x="241" y="1143000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 w="520700" h="330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04800" y="2269487"/>
              <a:ext cx="3352799" cy="2759714"/>
              <a:chOff x="2514600" y="3581400"/>
              <a:chExt cx="3352799" cy="2759714"/>
            </a:xfrm>
          </p:grpSpPr>
          <p:pic>
            <p:nvPicPr>
              <p:cNvPr id="4" name="Picture 4" descr="Image result for banner ballo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backgroundRemoval t="0" b="100000" l="0" r="100000">
                            <a14:foregroundMark x1="28846" y1="61077" x2="74308" y2="61077"/>
                            <a14:foregroundMark x1="26692" y1="56077" x2="26692" y2="56077"/>
                            <a14:foregroundMark x1="27538" y1="56231" x2="28308" y2="56615"/>
                            <a14:foregroundMark x1="37692" y1="54077" x2="39077" y2="55000"/>
                            <a14:foregroundMark x1="50308" y1="51769" x2="49923" y2="52846"/>
                            <a14:foregroundMark x1="25308" y1="55462" x2="25538" y2="55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3581400"/>
                <a:ext cx="2711450" cy="2711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7" descr="C:\Users\Kabir\Desktop\index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 xmlns="">
                      <a14:imgLayer r:embed="rId8">
                        <a14:imgEffect>
                          <a14:backgroundRemoval t="0" b="100000" l="2532" r="89620">
                            <a14:foregroundMark x1="61266" y1="35156" x2="61519" y2="46094"/>
                            <a14:foregroundMark x1="61013" y1="35938" x2="60759" y2="26563"/>
                            <a14:backgroundMark x1="27595" y1="57813" x2="27848" y2="87500"/>
                            <a14:backgroundMark x1="28101" y1="92969" x2="73418" y2="93750"/>
                            <a14:backgroundMark x1="31392" y1="82031" x2="64557" y2="77344"/>
                            <a14:backgroundMark x1="27848" y1="66406" x2="73924" y2="78125"/>
                            <a14:backgroundMark x1="30886" y1="39063" x2="31899" y2="47656"/>
                            <a14:backgroundMark x1="36709" y1="19531" x2="47595" y2="17188"/>
                            <a14:backgroundMark x1="26329" y1="21875" x2="28608" y2="29688"/>
                            <a14:backgroundMark x1="29620" y1="17188" x2="29873" y2="11719"/>
                            <a14:backgroundMark x1="35696" y1="32813" x2="41519" y2="28125"/>
                            <a14:backgroundMark x1="38481" y1="47656" x2="40506" y2="47656"/>
                            <a14:backgroundMark x1="46835" y1="32813" x2="47342" y2="50781"/>
                            <a14:backgroundMark x1="50633" y1="37500" x2="53671" y2="29688"/>
                            <a14:backgroundMark x1="52911" y1="17969" x2="63544" y2="15625"/>
                            <a14:backgroundMark x1="60759" y1="31250" x2="60253" y2="50781"/>
                            <a14:backgroundMark x1="55190" y1="43750" x2="57468" y2="36719"/>
                            <a14:backgroundMark x1="65823" y1="32031" x2="66076" y2="37500"/>
                            <a14:backgroundMark x1="66835" y1="20313" x2="74430" y2="17969"/>
                            <a14:backgroundMark x1="72405" y1="60156" x2="72405" y2="61719"/>
                            <a14:backgroundMark x1="62785" y1="29688" x2="63291" y2="414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4600" y="5198114"/>
                <a:ext cx="3352799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40718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repeatCount="indefinite" accel="72000" decel="28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5 -0.10833 C 0.00451 -0.075 0.05781 -0.025 0.13038 0.00463 C 0.20486 0.03496 0.27049 0.03334 0.27813 -3.7037E-6 C 0.28576 -0.03333 0.35104 -0.03518 0.42552 -0.00486 C 0.49809 0.02477 0.55174 0.075 0.5441 0.10834 " pathEditMode="relative" rAng="1020000" ptsTypes="AA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1143000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এবার</a:t>
            </a:r>
            <a:r>
              <a:rPr lang="en-US" sz="4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8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দেখি</a:t>
            </a:r>
            <a:endParaRPr lang="en-US" sz="4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="" xmlns:a16="http://schemas.microsoft.com/office/drawing/2014/main" id="{0DA70CAB-00C8-4A23-8591-BDC5F0CFFE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91119767"/>
              </p:ext>
            </p:extLst>
          </p:nvPr>
        </p:nvGraphicFramePr>
        <p:xfrm>
          <a:off x="1826060" y="3276600"/>
          <a:ext cx="5339480" cy="1196398"/>
        </p:xfrm>
        <a:graphic>
          <a:graphicData uri="http://schemas.openxmlformats.org/presentationml/2006/ole">
            <p:oleObj spid="_x0000_s2089" name="Packager Shell Object" showAsIcon="1" r:id="rId3" imgW="3061440" imgH="685800" progId="Package">
              <p:embed/>
            </p:oleObj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A3BAE6F9-1CD0-4EE0-9DB4-664047AA27D3}"/>
              </a:ext>
            </a:extLst>
          </p:cNvPr>
          <p:cNvCxnSpPr/>
          <p:nvPr/>
        </p:nvCxnSpPr>
        <p:spPr>
          <a:xfrm>
            <a:off x="762000" y="2286000"/>
            <a:ext cx="7620000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9817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9543" y="533400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2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32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2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32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856" y="5397500"/>
            <a:ext cx="3762829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শিক্ষার্থী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পড়া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সংগ্রহ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করছে</a:t>
            </a:r>
            <a:r>
              <a:rPr lang="bn-IN" sz="28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2800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7014" y="5397500"/>
            <a:ext cx="4164586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ভাবে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পড়া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সংগ্রহ</a:t>
            </a:r>
            <a:r>
              <a:rPr lang="en-US" sz="2800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করছে</a:t>
            </a:r>
            <a:r>
              <a:rPr lang="bn-IN" sz="28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2800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1400" y="1219200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পাঠঃ</a:t>
            </a:r>
            <a:r>
              <a:rPr lang="en-US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endParaRPr lang="en-US" sz="40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590800" y="1118175"/>
            <a:ext cx="39624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AD8FE59-984E-4C9D-8B3D-5E4E5F9E6359}"/>
              </a:ext>
            </a:extLst>
          </p:cNvPr>
          <p:cNvGrpSpPr/>
          <p:nvPr/>
        </p:nvGrpSpPr>
        <p:grpSpPr>
          <a:xfrm>
            <a:off x="228600" y="2362200"/>
            <a:ext cx="3968059" cy="2438400"/>
            <a:chOff x="251970" y="2362200"/>
            <a:chExt cx="3968059" cy="26583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1970" y="2362200"/>
              <a:ext cx="3968059" cy="26583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3D97967A-D628-402F-817C-A022FBBE34E7}"/>
                </a:ext>
              </a:extLst>
            </p:cNvPr>
            <p:cNvSpPr/>
            <p:nvPr/>
          </p:nvSpPr>
          <p:spPr>
            <a:xfrm>
              <a:off x="448105" y="2743200"/>
              <a:ext cx="1398112" cy="1110343"/>
            </a:xfrm>
            <a:custGeom>
              <a:avLst/>
              <a:gdLst>
                <a:gd name="connsiteX0" fmla="*/ 0 w 1371600"/>
                <a:gd name="connsiteY0" fmla="*/ 0 h 1066800"/>
                <a:gd name="connsiteX1" fmla="*/ 1371600 w 1371600"/>
                <a:gd name="connsiteY1" fmla="*/ 0 h 1066800"/>
                <a:gd name="connsiteX2" fmla="*/ 1371600 w 1371600"/>
                <a:gd name="connsiteY2" fmla="*/ 1066800 h 1066800"/>
                <a:gd name="connsiteX3" fmla="*/ 0 w 1371600"/>
                <a:gd name="connsiteY3" fmla="*/ 1066800 h 1066800"/>
                <a:gd name="connsiteX4" fmla="*/ 0 w 1371600"/>
                <a:gd name="connsiteY4" fmla="*/ 0 h 1066800"/>
                <a:gd name="connsiteX0" fmla="*/ 0 w 1371600"/>
                <a:gd name="connsiteY0" fmla="*/ 0 h 1066800"/>
                <a:gd name="connsiteX1" fmla="*/ 1371600 w 1371600"/>
                <a:gd name="connsiteY1" fmla="*/ 0 h 1066800"/>
                <a:gd name="connsiteX2" fmla="*/ 1214846 w 1371600"/>
                <a:gd name="connsiteY2" fmla="*/ 918754 h 1066800"/>
                <a:gd name="connsiteX3" fmla="*/ 0 w 1371600"/>
                <a:gd name="connsiteY3" fmla="*/ 1066800 h 1066800"/>
                <a:gd name="connsiteX4" fmla="*/ 0 w 1371600"/>
                <a:gd name="connsiteY4" fmla="*/ 0 h 1066800"/>
                <a:gd name="connsiteX0" fmla="*/ 0 w 1371600"/>
                <a:gd name="connsiteY0" fmla="*/ 0 h 1066800"/>
                <a:gd name="connsiteX1" fmla="*/ 1371600 w 1371600"/>
                <a:gd name="connsiteY1" fmla="*/ 0 h 1066800"/>
                <a:gd name="connsiteX2" fmla="*/ 1301932 w 1371600"/>
                <a:gd name="connsiteY2" fmla="*/ 779416 h 1066800"/>
                <a:gd name="connsiteX3" fmla="*/ 0 w 1371600"/>
                <a:gd name="connsiteY3" fmla="*/ 1066800 h 1066800"/>
                <a:gd name="connsiteX4" fmla="*/ 0 w 1371600"/>
                <a:gd name="connsiteY4" fmla="*/ 0 h 1066800"/>
                <a:gd name="connsiteX0" fmla="*/ 0 w 1389017"/>
                <a:gd name="connsiteY0" fmla="*/ 0 h 1066800"/>
                <a:gd name="connsiteX1" fmla="*/ 1389017 w 1389017"/>
                <a:gd name="connsiteY1" fmla="*/ 0 h 1066800"/>
                <a:gd name="connsiteX2" fmla="*/ 1301932 w 1389017"/>
                <a:gd name="connsiteY2" fmla="*/ 779416 h 1066800"/>
                <a:gd name="connsiteX3" fmla="*/ 0 w 1389017"/>
                <a:gd name="connsiteY3" fmla="*/ 1066800 h 1066800"/>
                <a:gd name="connsiteX4" fmla="*/ 0 w 1389017"/>
                <a:gd name="connsiteY4" fmla="*/ 0 h 1066800"/>
                <a:gd name="connsiteX0" fmla="*/ 0 w 1389017"/>
                <a:gd name="connsiteY0" fmla="*/ 0 h 1084217"/>
                <a:gd name="connsiteX1" fmla="*/ 1389017 w 1389017"/>
                <a:gd name="connsiteY1" fmla="*/ 0 h 1084217"/>
                <a:gd name="connsiteX2" fmla="*/ 1301932 w 1389017"/>
                <a:gd name="connsiteY2" fmla="*/ 779416 h 1084217"/>
                <a:gd name="connsiteX3" fmla="*/ 8708 w 1389017"/>
                <a:gd name="connsiteY3" fmla="*/ 1084217 h 1084217"/>
                <a:gd name="connsiteX4" fmla="*/ 0 w 1389017"/>
                <a:gd name="connsiteY4" fmla="*/ 0 h 1084217"/>
                <a:gd name="connsiteX0" fmla="*/ 17669 w 1406686"/>
                <a:gd name="connsiteY0" fmla="*/ 0 h 1101635"/>
                <a:gd name="connsiteX1" fmla="*/ 1406686 w 1406686"/>
                <a:gd name="connsiteY1" fmla="*/ 0 h 1101635"/>
                <a:gd name="connsiteX2" fmla="*/ 1319601 w 1406686"/>
                <a:gd name="connsiteY2" fmla="*/ 779416 h 1101635"/>
                <a:gd name="connsiteX3" fmla="*/ 251 w 1406686"/>
                <a:gd name="connsiteY3" fmla="*/ 1101635 h 1101635"/>
                <a:gd name="connsiteX4" fmla="*/ 17669 w 1406686"/>
                <a:gd name="connsiteY4" fmla="*/ 0 h 1101635"/>
                <a:gd name="connsiteX0" fmla="*/ 0 w 1389017"/>
                <a:gd name="connsiteY0" fmla="*/ 0 h 1092926"/>
                <a:gd name="connsiteX1" fmla="*/ 1389017 w 1389017"/>
                <a:gd name="connsiteY1" fmla="*/ 0 h 1092926"/>
                <a:gd name="connsiteX2" fmla="*/ 1301932 w 1389017"/>
                <a:gd name="connsiteY2" fmla="*/ 779416 h 1092926"/>
                <a:gd name="connsiteX3" fmla="*/ 8708 w 1389017"/>
                <a:gd name="connsiteY3" fmla="*/ 1092926 h 1092926"/>
                <a:gd name="connsiteX4" fmla="*/ 0 w 1389017"/>
                <a:gd name="connsiteY4" fmla="*/ 0 h 1092926"/>
                <a:gd name="connsiteX0" fmla="*/ 9095 w 1398112"/>
                <a:gd name="connsiteY0" fmla="*/ 0 h 1110343"/>
                <a:gd name="connsiteX1" fmla="*/ 1398112 w 1398112"/>
                <a:gd name="connsiteY1" fmla="*/ 0 h 1110343"/>
                <a:gd name="connsiteX2" fmla="*/ 1311027 w 1398112"/>
                <a:gd name="connsiteY2" fmla="*/ 779416 h 1110343"/>
                <a:gd name="connsiteX3" fmla="*/ 386 w 1398112"/>
                <a:gd name="connsiteY3" fmla="*/ 1110343 h 1110343"/>
                <a:gd name="connsiteX4" fmla="*/ 9095 w 1398112"/>
                <a:gd name="connsiteY4" fmla="*/ 0 h 11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8112" h="1110343">
                  <a:moveTo>
                    <a:pt x="9095" y="0"/>
                  </a:moveTo>
                  <a:lnTo>
                    <a:pt x="1398112" y="0"/>
                  </a:lnTo>
                  <a:lnTo>
                    <a:pt x="1311027" y="779416"/>
                  </a:lnTo>
                  <a:lnTo>
                    <a:pt x="386" y="1110343"/>
                  </a:lnTo>
                  <a:cubicBezTo>
                    <a:pt x="-2517" y="748937"/>
                    <a:pt x="11998" y="361406"/>
                    <a:pt x="9095" y="0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60AD9B0-D4C5-4311-853B-7203D363F813}"/>
              </a:ext>
            </a:extLst>
          </p:cNvPr>
          <p:cNvGrpSpPr/>
          <p:nvPr/>
        </p:nvGrpSpPr>
        <p:grpSpPr>
          <a:xfrm>
            <a:off x="4724400" y="2438400"/>
            <a:ext cx="3968058" cy="2362200"/>
            <a:chOff x="4724400" y="2375147"/>
            <a:chExt cx="3968058" cy="26453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0" b="100000" l="0" r="100000">
                          <a14:foregroundMark x1="8333" y1="75750" x2="25667" y2="95250"/>
                          <a14:foregroundMark x1="3000" y1="94000" x2="6667" y2="99500"/>
                          <a14:foregroundMark x1="71000" y1="89750" x2="98833" y2="86000"/>
                          <a14:foregroundMark x1="25333" y1="78250" x2="44667" y2="85500"/>
                          <a14:foregroundMark x1="89500" y1="74000" x2="93667" y2="69750"/>
                          <a14:foregroundMark x1="85833" y1="65500" x2="79000" y2="88500"/>
                          <a14:foregroundMark x1="95667" y1="86000" x2="93167" y2="9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24400" y="2375147"/>
              <a:ext cx="3968058" cy="26453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2960AEB4-DB13-4B35-8981-64A8BEB1FFF2}"/>
                </a:ext>
              </a:extLst>
            </p:cNvPr>
            <p:cNvSpPr/>
            <p:nvPr/>
          </p:nvSpPr>
          <p:spPr>
            <a:xfrm>
              <a:off x="7696200" y="2375147"/>
              <a:ext cx="996258" cy="162949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47698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5635" y="3244334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dirty="0"/>
              <a:t>শিখণফল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33400" y="685800"/>
            <a:ext cx="8077200" cy="548640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6350"/>
          <a:effectLst>
            <a:glow rad="63500">
              <a:schemeClr val="accent3">
                <a:satMod val="175000"/>
                <a:alpha val="40000"/>
              </a:schemeClr>
            </a:glow>
            <a:outerShdw blurRad="495300" dist="165100" dir="8100000" sx="99000" sy="99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90513" algn="l"/>
              </a:tabLst>
            </a:pPr>
            <a:r>
              <a:rPr lang="en-US" sz="2800" b="1" dirty="0">
                <a:solidFill>
                  <a:prstClr val="black"/>
                </a:solidFill>
                <a:effectLst>
                  <a:glow rad="101600">
                    <a:srgbClr val="EEECE1">
                      <a:alpha val="40000"/>
                    </a:srgbClr>
                  </a:glo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  <a:p>
            <a:pPr>
              <a:tabLst>
                <a:tab pos="290513" algn="l"/>
              </a:tabLst>
            </a:pPr>
            <a:endParaRPr lang="en-US" sz="4800" b="1" dirty="0">
              <a:solidFill>
                <a:prstClr val="black"/>
              </a:solidFill>
              <a:effectLst>
                <a:glow rad="101600">
                  <a:srgbClr val="EEECE1">
                    <a:alpha val="40000"/>
                  </a:srgbClr>
                </a:glow>
              </a:effectLst>
              <a:latin typeface="NikoshBAN" pitchFamily="2" charset="0"/>
              <a:cs typeface="NikoshBAN" pitchFamily="2" charset="0"/>
            </a:endParaRPr>
          </a:p>
          <a:p>
            <a:pPr>
              <a:tabLst>
                <a:tab pos="623888" algn="l"/>
              </a:tabLst>
            </a:pPr>
            <a:r>
              <a:rPr lang="en-US" sz="2800" b="1" dirty="0">
                <a:solidFill>
                  <a:prstClr val="black"/>
                </a:solidFill>
                <a:effectLst>
                  <a:glow rad="101600">
                    <a:srgbClr val="EEECE1">
                      <a:alpha val="40000"/>
                    </a:srgbClr>
                  </a:glo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শিক্ষার্থীরা... 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>
              <a:tabLst>
                <a:tab pos="290513" algn="l"/>
              </a:tabLst>
            </a:pP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tabLst>
                <a:tab pos="290513" algn="l"/>
                <a:tab pos="623888" algn="l"/>
              </a:tabLst>
            </a:pP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	২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উপকরণ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সমূহ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বের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পদ্ধতি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33635" y="2971800"/>
            <a:ext cx="7620000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17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0" y="704193"/>
            <a:ext cx="3276600" cy="218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639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6434" y="366284"/>
            <a:ext cx="573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নীচের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সহকারে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দেখ</a:t>
            </a:r>
            <a:endParaRPr lang="en-US" sz="36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8849" y="1110830"/>
            <a:ext cx="3243992" cy="2022057"/>
          </a:xfrm>
          <a:prstGeom prst="rect">
            <a:avLst/>
          </a:prstGeom>
          <a:blipFill>
            <a:blip r:embed="rId2"/>
            <a:srcRect/>
            <a:stretch>
              <a:fillRect l="-6000" r="-6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5029200" y="1110830"/>
            <a:ext cx="3352800" cy="2022057"/>
          </a:xfrm>
          <a:prstGeom prst="rect">
            <a:avLst/>
          </a:prstGeom>
          <a:blipFill>
            <a:blip r:embed="rId3"/>
            <a:srcRect/>
            <a:stretch>
              <a:fillRect l="-3000" r="-3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868849" y="3540543"/>
            <a:ext cx="3243991" cy="2022057"/>
          </a:xfrm>
          <a:prstGeom prst="rect">
            <a:avLst/>
          </a:prstGeom>
          <a:blipFill>
            <a:blip r:embed="rId4"/>
            <a:srcRect/>
            <a:stretch>
              <a:fillRect t="-1000" b="-1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/>
          <p:nvPr/>
        </p:nvSpPr>
        <p:spPr>
          <a:xfrm>
            <a:off x="5029200" y="3540543"/>
            <a:ext cx="3352800" cy="2022057"/>
          </a:xfrm>
          <a:prstGeom prst="rect">
            <a:avLst/>
          </a:prstGeom>
          <a:blipFill>
            <a:blip r:embed="rId5"/>
            <a:srcRect/>
            <a:stretch>
              <a:fillRect l="-4000" r="-4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669344" y="5984011"/>
            <a:ext cx="7751443" cy="569189"/>
          </a:xfrm>
          <a:custGeom>
            <a:avLst/>
            <a:gdLst>
              <a:gd name="connsiteX0" fmla="*/ 0 w 2106056"/>
              <a:gd name="connsiteY0" fmla="*/ 0 h 506120"/>
              <a:gd name="connsiteX1" fmla="*/ 2106056 w 2106056"/>
              <a:gd name="connsiteY1" fmla="*/ 0 h 506120"/>
              <a:gd name="connsiteX2" fmla="*/ 2106056 w 2106056"/>
              <a:gd name="connsiteY2" fmla="*/ 506120 h 506120"/>
              <a:gd name="connsiteX3" fmla="*/ 0 w 2106056"/>
              <a:gd name="connsiteY3" fmla="*/ 506120 h 506120"/>
              <a:gd name="connsiteX4" fmla="*/ 0 w 2106056"/>
              <a:gd name="connsiteY4" fmla="*/ 0 h 50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6056" h="506120">
                <a:moveTo>
                  <a:pt x="0" y="0"/>
                </a:moveTo>
                <a:lnTo>
                  <a:pt x="2106056" y="0"/>
                </a:lnTo>
                <a:lnTo>
                  <a:pt x="2106056" y="506120"/>
                </a:lnTo>
                <a:lnTo>
                  <a:pt x="0" y="50612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এগুলো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হ</a:t>
            </a:r>
            <a:r>
              <a:rPr lang="as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ো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আইসিটি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ডিভাইসের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</a:t>
            </a:r>
            <a:endParaRPr lang="en-US" sz="32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F2BB63E-7CED-4ECA-8062-D5C3E84C3E15}"/>
              </a:ext>
            </a:extLst>
          </p:cNvPr>
          <p:cNvCxnSpPr>
            <a:cxnSpLocks/>
          </p:cNvCxnSpPr>
          <p:nvPr/>
        </p:nvCxnSpPr>
        <p:spPr>
          <a:xfrm>
            <a:off x="640248" y="969073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="" xmlns:a16="http://schemas.microsoft.com/office/drawing/2014/main" id="{E1C40C93-1D5B-48D6-B141-31BFC0DE3897}"/>
              </a:ext>
            </a:extLst>
          </p:cNvPr>
          <p:cNvSpPr/>
          <p:nvPr/>
        </p:nvSpPr>
        <p:spPr>
          <a:xfrm>
            <a:off x="122434" y="2996958"/>
            <a:ext cx="3048000" cy="381000"/>
          </a:xfrm>
          <a:prstGeom prst="parallelogram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rgbClr val="4F6228"/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  <a:effectLst>
            <a:outerShdw blurRad="444500" dist="241300" dir="8280000" sx="96000" sy="96000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ডেস্কটপ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কম্পিউটার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="" xmlns:a16="http://schemas.microsoft.com/office/drawing/2014/main" id="{43A2DA74-BD12-496B-94C0-0223B9AEF57F}"/>
              </a:ext>
            </a:extLst>
          </p:cNvPr>
          <p:cNvSpPr/>
          <p:nvPr/>
        </p:nvSpPr>
        <p:spPr>
          <a:xfrm>
            <a:off x="5818557" y="2996958"/>
            <a:ext cx="3048000" cy="381000"/>
          </a:xfrm>
          <a:prstGeom prst="parallelogram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rgbClr val="4F6228"/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  <a:effectLst>
            <a:outerShdw blurRad="444500" dist="241300" dir="8280000" sx="96000" sy="96000" rotWithShape="0">
              <a:schemeClr val="tx1"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ল্যাপটপ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কম্পিউটার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="" xmlns:a16="http://schemas.microsoft.com/office/drawing/2014/main" id="{059309F3-AB2E-42E8-B98D-E2149B635B23}"/>
              </a:ext>
            </a:extLst>
          </p:cNvPr>
          <p:cNvSpPr/>
          <p:nvPr/>
        </p:nvSpPr>
        <p:spPr>
          <a:xfrm>
            <a:off x="122434" y="5392305"/>
            <a:ext cx="3048000" cy="381000"/>
          </a:xfrm>
          <a:prstGeom prst="parallelogram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rgbClr val="4F6228"/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  <a:effectLst>
            <a:outerShdw blurRad="444500" dist="241300" dir="8280000" sx="96000" sy="96000" rotWithShape="0">
              <a:schemeClr val="tx1"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স্মার্টফ</a:t>
            </a:r>
            <a:r>
              <a:rPr lang="as-IN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="" xmlns:a16="http://schemas.microsoft.com/office/drawing/2014/main" id="{D82B939B-9BB9-4F7B-B9B0-63B0D4CD70F1}"/>
              </a:ext>
            </a:extLst>
          </p:cNvPr>
          <p:cNvSpPr/>
          <p:nvPr/>
        </p:nvSpPr>
        <p:spPr>
          <a:xfrm>
            <a:off x="5785306" y="5405842"/>
            <a:ext cx="3048000" cy="381000"/>
          </a:xfrm>
          <a:prstGeom prst="parallelogram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rgbClr val="4F6228"/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  <a:effectLst>
            <a:outerShdw blurRad="444500" dist="241300" dir="8280000" sx="96000" sy="96000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ট্যাব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0" name="Picture 2" descr="Image result for s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62447" y1="24883" x2="62869" y2="38498"/>
                        <a14:foregroundMark x1="60338" y1="13146" x2="81857" y2="30986"/>
                        <a14:foregroundMark x1="60759" y1="21596" x2="62447" y2="58216"/>
                        <a14:foregroundMark x1="71730" y1="25822" x2="75527" y2="53052"/>
                        <a14:foregroundMark x1="76371" y1="76995" x2="76371" y2="93427"/>
                        <a14:foregroundMark x1="72574" y1="75587" x2="81013" y2="85446"/>
                        <a14:foregroundMark x1="64135" y1="77465" x2="67932" y2="90141"/>
                        <a14:foregroundMark x1="24051" y1="55869" x2="53586" y2="74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844" y="236984"/>
            <a:ext cx="1263455" cy="11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4939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0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0255" y="268069"/>
            <a:ext cx="5931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নীচের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সহকারে</a:t>
            </a:r>
            <a:r>
              <a:rPr lang="en-US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দেখ</a:t>
            </a:r>
            <a:endParaRPr lang="en-US" sz="36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248" y="1110830"/>
            <a:ext cx="3474551" cy="2165770"/>
          </a:xfrm>
          <a:prstGeom prst="rect">
            <a:avLst/>
          </a:prstGeom>
          <a:blipFill>
            <a:blip r:embed="rId2"/>
            <a:srcRect/>
            <a:stretch>
              <a:fillRect l="-6000" r="-6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4800600" y="1110830"/>
            <a:ext cx="3591092" cy="2165770"/>
          </a:xfrm>
          <a:prstGeom prst="rect">
            <a:avLst/>
          </a:prstGeom>
          <a:blipFill>
            <a:blip r:embed="rId3"/>
            <a:srcRect/>
            <a:stretch>
              <a:fillRect l="-3000" r="-3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640249" y="3473030"/>
            <a:ext cx="3474550" cy="2165770"/>
          </a:xfrm>
          <a:prstGeom prst="rect">
            <a:avLst/>
          </a:prstGeom>
          <a:blipFill>
            <a:blip r:embed="rId4"/>
            <a:srcRect/>
            <a:stretch>
              <a:fillRect t="-1000" b="-1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/>
          <p:nvPr/>
        </p:nvSpPr>
        <p:spPr>
          <a:xfrm>
            <a:off x="4800600" y="3473030"/>
            <a:ext cx="3591092" cy="2165770"/>
          </a:xfrm>
          <a:prstGeom prst="rect">
            <a:avLst/>
          </a:prstGeom>
          <a:blipFill>
            <a:blip r:embed="rId5"/>
            <a:srcRect/>
            <a:stretch>
              <a:fillRect l="-4000" r="-4000"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640250" y="5867400"/>
            <a:ext cx="7751442" cy="606891"/>
          </a:xfrm>
          <a:custGeom>
            <a:avLst/>
            <a:gdLst>
              <a:gd name="connsiteX0" fmla="*/ 0 w 2106056"/>
              <a:gd name="connsiteY0" fmla="*/ 0 h 506120"/>
              <a:gd name="connsiteX1" fmla="*/ 2106056 w 2106056"/>
              <a:gd name="connsiteY1" fmla="*/ 0 h 506120"/>
              <a:gd name="connsiteX2" fmla="*/ 2106056 w 2106056"/>
              <a:gd name="connsiteY2" fmla="*/ 506120 h 506120"/>
              <a:gd name="connsiteX3" fmla="*/ 0 w 2106056"/>
              <a:gd name="connsiteY3" fmla="*/ 506120 h 506120"/>
              <a:gd name="connsiteX4" fmla="*/ 0 w 2106056"/>
              <a:gd name="connsiteY4" fmla="*/ 0 h 50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6056" h="506120">
                <a:moveTo>
                  <a:pt x="0" y="0"/>
                </a:moveTo>
                <a:lnTo>
                  <a:pt x="2106056" y="0"/>
                </a:lnTo>
                <a:lnTo>
                  <a:pt x="2106056" y="506120"/>
                </a:lnTo>
                <a:lnTo>
                  <a:pt x="0" y="50612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আইসিটি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যন্ত্রগুলো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প্রয়োজন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B71BDCA-469A-4DEB-A882-50AC9FC09E16}"/>
              </a:ext>
            </a:extLst>
          </p:cNvPr>
          <p:cNvCxnSpPr>
            <a:cxnSpLocks/>
          </p:cNvCxnSpPr>
          <p:nvPr/>
        </p:nvCxnSpPr>
        <p:spPr>
          <a:xfrm>
            <a:off x="640248" y="914400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Parallelogram 9">
            <a:extLst>
              <a:ext uri="{FF2B5EF4-FFF2-40B4-BE49-F238E27FC236}">
                <a16:creationId xmlns="" xmlns:a16="http://schemas.microsoft.com/office/drawing/2014/main" id="{9F6674A6-38ED-484C-8342-BBB1FD66F5A1}"/>
              </a:ext>
            </a:extLst>
          </p:cNvPr>
          <p:cNvSpPr/>
          <p:nvPr/>
        </p:nvSpPr>
        <p:spPr>
          <a:xfrm>
            <a:off x="122434" y="2996958"/>
            <a:ext cx="3048000" cy="381000"/>
          </a:xfrm>
          <a:prstGeom prst="parallelogram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ডেস্কটপ</a:t>
            </a:r>
            <a:r>
              <a:rPr lang="en-US" sz="20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কম্পিউটা</a:t>
            </a:r>
            <a:r>
              <a:rPr lang="as-IN" sz="20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20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endParaRPr lang="en-US" sz="2000" b="1" dirty="0">
              <a:solidFill>
                <a:sysClr val="windowText" lastClr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="" xmlns:a16="http://schemas.microsoft.com/office/drawing/2014/main" id="{F370D262-070B-45B5-B5B3-8AE9B6C189A7}"/>
              </a:ext>
            </a:extLst>
          </p:cNvPr>
          <p:cNvSpPr/>
          <p:nvPr/>
        </p:nvSpPr>
        <p:spPr>
          <a:xfrm>
            <a:off x="5879293" y="3017740"/>
            <a:ext cx="3048000" cy="381000"/>
          </a:xfrm>
          <a:prstGeom prst="parallelogram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NikoshBAN" pitchFamily="2" charset="0"/>
                <a:cs typeface="NikoshBAN" panose="02000000000000000000" pitchFamily="2" charset="0"/>
              </a:rPr>
              <a:t>ল্যাপটপ</a:t>
            </a:r>
            <a:r>
              <a:rPr lang="en-US" sz="2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2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2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="" xmlns:a16="http://schemas.microsoft.com/office/drawing/2014/main" id="{2ABB701D-E04F-4210-ACE9-28B0482AEBEA}"/>
              </a:ext>
            </a:extLst>
          </p:cNvPr>
          <p:cNvSpPr/>
          <p:nvPr/>
        </p:nvSpPr>
        <p:spPr>
          <a:xfrm>
            <a:off x="122434" y="5196419"/>
            <a:ext cx="3048000" cy="381000"/>
          </a:xfrm>
          <a:prstGeom prst="parallelogram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স্মার্টফ</a:t>
            </a:r>
            <a:r>
              <a:rPr lang="as-IN" sz="2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en-US" sz="2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 </a:t>
            </a:r>
            <a:r>
              <a:rPr lang="as-IN" sz="2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2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2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2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2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2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endParaRPr lang="en-US" sz="22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="" xmlns:a16="http://schemas.microsoft.com/office/drawing/2014/main" id="{4AE3D045-7C88-4ED4-982B-8B7BDA46FB3E}"/>
              </a:ext>
            </a:extLst>
          </p:cNvPr>
          <p:cNvSpPr/>
          <p:nvPr/>
        </p:nvSpPr>
        <p:spPr>
          <a:xfrm>
            <a:off x="5957687" y="5176278"/>
            <a:ext cx="3048000" cy="381000"/>
          </a:xfrm>
          <a:prstGeom prst="parallelogram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</a:t>
            </a:r>
            <a:r>
              <a:rPr lang="en-US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</a:t>
            </a:r>
            <a:r>
              <a:rPr lang="as-IN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</a:t>
            </a:r>
            <a:r>
              <a:rPr lang="en-US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2200" b="1" dirty="0">
                <a:solidFill>
                  <a:sysClr val="windowText" lastClr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endParaRPr lang="en-US" sz="2200" b="1" dirty="0">
              <a:solidFill>
                <a:sysClr val="windowText" lastClr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6" name="Picture 2" descr="Image result for s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62447" y1="24883" x2="62869" y2="38498"/>
                        <a14:foregroundMark x1="60338" y1="13146" x2="81857" y2="30986"/>
                        <a14:foregroundMark x1="60759" y1="21596" x2="62447" y2="58216"/>
                        <a14:foregroundMark x1="71730" y1="25822" x2="75527" y2="53052"/>
                        <a14:foregroundMark x1="76371" y1="76995" x2="76371" y2="93427"/>
                        <a14:foregroundMark x1="72574" y1="75587" x2="81013" y2="85446"/>
                        <a14:foregroundMark x1="64135" y1="77465" x2="67932" y2="90141"/>
                        <a14:foregroundMark x1="24051" y1="55869" x2="53586" y2="74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844" y="236984"/>
            <a:ext cx="1263455" cy="11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3933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1968786"/>
            <a:ext cx="2624436" cy="830997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tabLst>
                <a:tab pos="290513" algn="l"/>
              </a:tabLst>
            </a:pPr>
            <a:r>
              <a:rPr lang="en-US" sz="48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3124200"/>
            <a:ext cx="8001000" cy="10772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200" dirty="0" err="1"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আরও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ডিভাইসে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বের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CAF83C0-EF94-4A91-B0C6-DD9FC0962C0F}"/>
              </a:ext>
            </a:extLst>
          </p:cNvPr>
          <p:cNvCxnSpPr>
            <a:cxnSpLocks/>
          </p:cNvCxnSpPr>
          <p:nvPr/>
        </p:nvCxnSpPr>
        <p:spPr>
          <a:xfrm>
            <a:off x="533400" y="2799783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098" name="Picture 2" descr="Image result for pair peo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99682">
                        <a14:foregroundMark x1="38057" y1="8884" x2="37898" y2="20248"/>
                        <a14:foregroundMark x1="42834" y1="8264" x2="43153" y2="18182"/>
                        <a14:foregroundMark x1="50000" y1="10537" x2="50000" y2="19421"/>
                        <a14:foregroundMark x1="49363" y1="6818" x2="49363" y2="6818"/>
                        <a14:foregroundMark x1="51752" y1="10537" x2="52389" y2="18388"/>
                        <a14:foregroundMark x1="58439" y1="6612" x2="59236" y2="19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724" y="685800"/>
            <a:ext cx="2595264" cy="200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143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4AEEBC-3CD5-4211-B3FF-15F6864A1B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2459391"/>
            <a:ext cx="2705555" cy="2037990"/>
          </a:xfrm>
          <a:prstGeom prst="rect">
            <a:avLst/>
          </a:prstGeom>
          <a:pattFill prst="ltHorz">
            <a:fgClr>
              <a:srgbClr val="FFFFFF">
                <a:shade val="85000"/>
              </a:srgbClr>
            </a:fgClr>
            <a:bgClr>
              <a:schemeClr val="bg1"/>
            </a:bgClr>
          </a:patt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Top Corners Rounded 8">
            <a:extLst>
              <a:ext uri="{FF2B5EF4-FFF2-40B4-BE49-F238E27FC236}">
                <a16:creationId xmlns="" xmlns:a16="http://schemas.microsoft.com/office/drawing/2014/main" id="{0867B39F-3CFE-4D1F-B05A-1BD5E8D2162D}"/>
              </a:ext>
            </a:extLst>
          </p:cNvPr>
          <p:cNvSpPr/>
          <p:nvPr/>
        </p:nvSpPr>
        <p:spPr>
          <a:xfrm>
            <a:off x="217033" y="4546600"/>
            <a:ext cx="2705555" cy="547914"/>
          </a:xfrm>
          <a:prstGeom prst="round2SameRect">
            <a:avLst>
              <a:gd name="adj1" fmla="val 0"/>
              <a:gd name="adj2" fmla="val 30953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টেলিভিশন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C0247C1-0116-4939-A1B7-A14E41A14C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8027" y="2467413"/>
            <a:ext cx="2706624" cy="202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: Top Corners Rounded 14">
            <a:extLst>
              <a:ext uri="{FF2B5EF4-FFF2-40B4-BE49-F238E27FC236}">
                <a16:creationId xmlns="" xmlns:a16="http://schemas.microsoft.com/office/drawing/2014/main" id="{9FD452B8-D952-476D-90EF-3A3E74A6A099}"/>
              </a:ext>
            </a:extLst>
          </p:cNvPr>
          <p:cNvSpPr/>
          <p:nvPr/>
        </p:nvSpPr>
        <p:spPr>
          <a:xfrm>
            <a:off x="3180216" y="4546600"/>
            <a:ext cx="2705555" cy="547914"/>
          </a:xfrm>
          <a:prstGeom prst="round2SameRect">
            <a:avLst>
              <a:gd name="adj1" fmla="val 0"/>
              <a:gd name="adj2" fmla="val 30953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ই-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রিডার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607D520-0C3A-498D-A9DE-923E19832D1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4641" y="2467413"/>
            <a:ext cx="2705555" cy="202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: Top Corners Rounded 16">
            <a:extLst>
              <a:ext uri="{FF2B5EF4-FFF2-40B4-BE49-F238E27FC236}">
                <a16:creationId xmlns="" xmlns:a16="http://schemas.microsoft.com/office/drawing/2014/main" id="{5CAB89D6-EB41-4B4E-9300-E20B60670BC5}"/>
              </a:ext>
            </a:extLst>
          </p:cNvPr>
          <p:cNvSpPr/>
          <p:nvPr/>
        </p:nvSpPr>
        <p:spPr>
          <a:xfrm>
            <a:off x="6159165" y="4541720"/>
            <a:ext cx="2705555" cy="547914"/>
          </a:xfrm>
          <a:prstGeom prst="round2SameRect">
            <a:avLst>
              <a:gd name="adj1" fmla="val 0"/>
              <a:gd name="adj2" fmla="val 30953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া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্টি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য়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া 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্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্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</a:t>
            </a:r>
            <a:r>
              <a:rPr lang="as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151A74D-7E53-48B1-A3AE-6D8BA08838EF}"/>
              </a:ext>
            </a:extLst>
          </p:cNvPr>
          <p:cNvSpPr/>
          <p:nvPr/>
        </p:nvSpPr>
        <p:spPr>
          <a:xfrm>
            <a:off x="3039384" y="1197109"/>
            <a:ext cx="2427268" cy="830997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tabLst>
                <a:tab pos="290513" algn="l"/>
              </a:tabLst>
            </a:pP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ভ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</a:t>
            </a:r>
            <a:r>
              <a:rPr lang="as-IN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 </a:t>
            </a:r>
            <a:r>
              <a:rPr lang="en-US" sz="48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endParaRPr lang="en-US" sz="48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18F9652-8003-49F5-A7B3-AD275893E80E}"/>
              </a:ext>
            </a:extLst>
          </p:cNvPr>
          <p:cNvCxnSpPr>
            <a:cxnSpLocks/>
          </p:cNvCxnSpPr>
          <p:nvPr/>
        </p:nvCxnSpPr>
        <p:spPr>
          <a:xfrm>
            <a:off x="634621" y="2028106"/>
            <a:ext cx="7751444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194" name="Picture 2" descr="Image result for Ans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8438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09600"/>
            <a:ext cx="2286000" cy="1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372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441</Words>
  <Application>Microsoft Office PowerPoint</Application>
  <PresentationFormat>On-screen Show (4:3)</PresentationFormat>
  <Paragraphs>105</Paragraphs>
  <Slides>20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Kabir</dc:creator>
  <cp:lastModifiedBy>USER</cp:lastModifiedBy>
  <cp:revision>118</cp:revision>
  <dcterms:created xsi:type="dcterms:W3CDTF">2017-05-31T04:16:36Z</dcterms:created>
  <dcterms:modified xsi:type="dcterms:W3CDTF">2017-09-23T06:27:52Z</dcterms:modified>
</cp:coreProperties>
</file>